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1" r:id="rId3"/>
    <p:sldId id="291" r:id="rId4"/>
    <p:sldId id="268" r:id="rId5"/>
    <p:sldId id="271" r:id="rId6"/>
    <p:sldId id="272" r:id="rId7"/>
    <p:sldId id="276" r:id="rId8"/>
    <p:sldId id="262" r:id="rId9"/>
    <p:sldId id="278" r:id="rId10"/>
    <p:sldId id="279" r:id="rId11"/>
    <p:sldId id="280" r:id="rId12"/>
    <p:sldId id="283" r:id="rId13"/>
    <p:sldId id="281" r:id="rId14"/>
    <p:sldId id="284" r:id="rId15"/>
    <p:sldId id="285" r:id="rId16"/>
    <p:sldId id="286" r:id="rId17"/>
    <p:sldId id="287" r:id="rId18"/>
    <p:sldId id="288"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322"/>
    <a:srgbClr val="50B848"/>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1474F-FBDC-4900-9C98-CA1D6495B38F}" v="154" dt="2022-11-27T20:32:01.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01977-DA73-43E1-9D74-550C0D067F7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CA"/>
        </a:p>
      </dgm:t>
    </dgm:pt>
    <dgm:pt modelId="{E1BC6079-D1E4-4CC5-8C53-0C1306788495}">
      <dgm:prSet phldrT="[Text]" custT="1"/>
      <dgm:spPr>
        <a:solidFill>
          <a:srgbClr val="50B848"/>
        </a:solidFill>
      </dgm:spPr>
      <dgm:t>
        <a:bodyPr/>
        <a:lstStyle/>
        <a:p>
          <a:r>
            <a:rPr lang="en-US" sz="4800" dirty="0"/>
            <a:t>Mayor &amp; Council</a:t>
          </a:r>
          <a:endParaRPr lang="en-CA" sz="4800" dirty="0"/>
        </a:p>
      </dgm:t>
    </dgm:pt>
    <dgm:pt modelId="{167FDECB-59DC-4358-B029-ED3A70CC0030}" type="parTrans" cxnId="{D6FF609F-4044-437A-8AF0-AD457485924E}">
      <dgm:prSet/>
      <dgm:spPr/>
      <dgm:t>
        <a:bodyPr/>
        <a:lstStyle/>
        <a:p>
          <a:endParaRPr lang="en-CA"/>
        </a:p>
      </dgm:t>
    </dgm:pt>
    <dgm:pt modelId="{B4760402-0653-46FE-A821-1F6D432A9C28}" type="sibTrans" cxnId="{D6FF609F-4044-437A-8AF0-AD457485924E}">
      <dgm:prSet/>
      <dgm:spPr/>
      <dgm:t>
        <a:bodyPr/>
        <a:lstStyle/>
        <a:p>
          <a:endParaRPr lang="en-CA"/>
        </a:p>
      </dgm:t>
    </dgm:pt>
    <dgm:pt modelId="{28BB4301-8404-4587-94FF-930E69511539}">
      <dgm:prSet phldrT="[Text]" custT="1"/>
      <dgm:spPr>
        <a:solidFill>
          <a:srgbClr val="0078AE"/>
        </a:solidFill>
      </dgm:spPr>
      <dgm:t>
        <a:bodyPr/>
        <a:lstStyle/>
        <a:p>
          <a:r>
            <a:rPr lang="en-US" sz="3000" dirty="0"/>
            <a:t>Chief Administrative Officer</a:t>
          </a:r>
        </a:p>
        <a:p>
          <a:r>
            <a:rPr lang="en-US" sz="2400" i="1" dirty="0"/>
            <a:t>Dan Wilson</a:t>
          </a:r>
          <a:endParaRPr lang="en-CA" sz="2400" i="1" dirty="0"/>
        </a:p>
      </dgm:t>
    </dgm:pt>
    <dgm:pt modelId="{C1CC052B-0AA7-4C14-B4DA-F7A94BD005C9}" type="parTrans" cxnId="{5791089D-819E-4E8E-98E9-F4509849014F}">
      <dgm:prSet/>
      <dgm:spPr/>
      <dgm:t>
        <a:bodyPr/>
        <a:lstStyle/>
        <a:p>
          <a:endParaRPr lang="en-CA"/>
        </a:p>
      </dgm:t>
    </dgm:pt>
    <dgm:pt modelId="{B7829C25-8810-4081-B189-574917AA0CE5}" type="sibTrans" cxnId="{5791089D-819E-4E8E-98E9-F4509849014F}">
      <dgm:prSet/>
      <dgm:spPr/>
      <dgm:t>
        <a:bodyPr/>
        <a:lstStyle/>
        <a:p>
          <a:endParaRPr lang="en-CA"/>
        </a:p>
      </dgm:t>
    </dgm:pt>
    <dgm:pt modelId="{B8A3E9A5-B0D5-4DF5-83CF-AF513706EA3D}">
      <dgm:prSet phldrT="[Text]" custT="1"/>
      <dgm:spPr>
        <a:solidFill>
          <a:srgbClr val="757E93"/>
        </a:solidFill>
      </dgm:spPr>
      <dgm:t>
        <a:bodyPr/>
        <a:lstStyle/>
        <a:p>
          <a:r>
            <a:rPr lang="en-US" sz="1500" dirty="0"/>
            <a:t>Corporate Services</a:t>
          </a:r>
        </a:p>
        <a:p>
          <a:r>
            <a:rPr lang="en-US" sz="1200" i="1" dirty="0"/>
            <a:t>Adam McNabb</a:t>
          </a:r>
          <a:endParaRPr lang="en-CA" sz="1200" i="1" dirty="0"/>
        </a:p>
      </dgm:t>
    </dgm:pt>
    <dgm:pt modelId="{C278F98C-3538-4841-AE17-65722A63EA5F}" type="parTrans" cxnId="{714F4154-DFD8-4D6B-A17C-FB15B506729B}">
      <dgm:prSet/>
      <dgm:spPr/>
      <dgm:t>
        <a:bodyPr/>
        <a:lstStyle/>
        <a:p>
          <a:endParaRPr lang="en-CA"/>
        </a:p>
      </dgm:t>
    </dgm:pt>
    <dgm:pt modelId="{61402DA1-57DA-4118-BAD2-F07AF26BBFCB}" type="sibTrans" cxnId="{714F4154-DFD8-4D6B-A17C-FB15B506729B}">
      <dgm:prSet/>
      <dgm:spPr/>
      <dgm:t>
        <a:bodyPr/>
        <a:lstStyle/>
        <a:p>
          <a:endParaRPr lang="en-CA"/>
        </a:p>
      </dgm:t>
    </dgm:pt>
    <dgm:pt modelId="{275E9521-D1C0-4CBC-830A-909511991E56}">
      <dgm:prSet phldrT="[Text]" custT="1"/>
      <dgm:spPr>
        <a:solidFill>
          <a:srgbClr val="9B5D8E"/>
        </a:solidFill>
      </dgm:spPr>
      <dgm:t>
        <a:bodyPr/>
        <a:lstStyle/>
        <a:p>
          <a:r>
            <a:rPr lang="en-US" sz="1500" dirty="0"/>
            <a:t>Human Resources</a:t>
          </a:r>
        </a:p>
        <a:p>
          <a:r>
            <a:rPr lang="en-US" sz="1200" i="1" dirty="0"/>
            <a:t>Rashid Hasan</a:t>
          </a:r>
          <a:endParaRPr lang="en-CA" sz="1200" i="1" dirty="0"/>
        </a:p>
      </dgm:t>
    </dgm:pt>
    <dgm:pt modelId="{03192E03-1ADA-4E49-B578-7B8B4C426545}" type="parTrans" cxnId="{3F611BC8-A269-4FE1-93C1-7AE8ADBC3B82}">
      <dgm:prSet/>
      <dgm:spPr/>
      <dgm:t>
        <a:bodyPr/>
        <a:lstStyle/>
        <a:p>
          <a:endParaRPr lang="en-CA"/>
        </a:p>
      </dgm:t>
    </dgm:pt>
    <dgm:pt modelId="{690D2BB8-AFB0-4EDB-B2CB-E7C112841CAF}" type="sibTrans" cxnId="{3F611BC8-A269-4FE1-93C1-7AE8ADBC3B82}">
      <dgm:prSet/>
      <dgm:spPr/>
      <dgm:t>
        <a:bodyPr/>
        <a:lstStyle/>
        <a:p>
          <a:endParaRPr lang="en-CA"/>
        </a:p>
      </dgm:t>
    </dgm:pt>
    <dgm:pt modelId="{E0289615-2220-4157-9C32-38EA6E31D86F}">
      <dgm:prSet custT="1"/>
      <dgm:spPr>
        <a:solidFill>
          <a:srgbClr val="FF5050"/>
        </a:solidFill>
      </dgm:spPr>
      <dgm:t>
        <a:bodyPr/>
        <a:lstStyle/>
        <a:p>
          <a:r>
            <a:rPr lang="en-US" sz="1500" dirty="0"/>
            <a:t>Infrastructure Services</a:t>
          </a:r>
        </a:p>
        <a:p>
          <a:r>
            <a:rPr lang="en-US" sz="1200" i="1" dirty="0"/>
            <a:t>Colin Baker</a:t>
          </a:r>
          <a:endParaRPr lang="en-CA" sz="1200" i="1" dirty="0"/>
        </a:p>
      </dgm:t>
    </dgm:pt>
    <dgm:pt modelId="{A0425F73-E2CC-4CEC-B153-B049449FBEF0}" type="parTrans" cxnId="{5CB3D8BA-8811-422D-8915-4E8CACD5F438}">
      <dgm:prSet/>
      <dgm:spPr/>
      <dgm:t>
        <a:bodyPr/>
        <a:lstStyle/>
        <a:p>
          <a:endParaRPr lang="en-CA"/>
        </a:p>
      </dgm:t>
    </dgm:pt>
    <dgm:pt modelId="{788BD875-FB34-4171-BF51-9A013B667B5E}" type="sibTrans" cxnId="{5CB3D8BA-8811-422D-8915-4E8CACD5F438}">
      <dgm:prSet/>
      <dgm:spPr/>
      <dgm:t>
        <a:bodyPr/>
        <a:lstStyle/>
        <a:p>
          <a:endParaRPr lang="en-CA"/>
        </a:p>
      </dgm:t>
    </dgm:pt>
    <dgm:pt modelId="{28F6502E-6C86-4CE1-B3A9-9D79B36CFC8F}">
      <dgm:prSet custT="1"/>
      <dgm:spPr>
        <a:solidFill>
          <a:srgbClr val="50B848"/>
        </a:solidFill>
      </dgm:spPr>
      <dgm:t>
        <a:bodyPr/>
        <a:lstStyle/>
        <a:p>
          <a:r>
            <a:rPr lang="en-US" sz="1500" dirty="0"/>
            <a:t>Community Services</a:t>
          </a:r>
        </a:p>
        <a:p>
          <a:r>
            <a:rPr lang="en-US" sz="1200" i="1" dirty="0"/>
            <a:t>Pat Newson</a:t>
          </a:r>
          <a:endParaRPr lang="en-CA" sz="1200" i="1" dirty="0"/>
        </a:p>
      </dgm:t>
    </dgm:pt>
    <dgm:pt modelId="{C8204845-E53F-4BBF-834E-56A0BD35DF01}" type="parTrans" cxnId="{B9FA7CCB-7295-440B-9DC7-4414E1F5CE8B}">
      <dgm:prSet/>
      <dgm:spPr/>
      <dgm:t>
        <a:bodyPr/>
        <a:lstStyle/>
        <a:p>
          <a:endParaRPr lang="en-CA"/>
        </a:p>
      </dgm:t>
    </dgm:pt>
    <dgm:pt modelId="{43BF8D4B-4A0A-488C-86A3-1DE279C001F1}" type="sibTrans" cxnId="{B9FA7CCB-7295-440B-9DC7-4414E1F5CE8B}">
      <dgm:prSet/>
      <dgm:spPr/>
      <dgm:t>
        <a:bodyPr/>
        <a:lstStyle/>
        <a:p>
          <a:endParaRPr lang="en-CA"/>
        </a:p>
      </dgm:t>
    </dgm:pt>
    <dgm:pt modelId="{E9FDA799-F735-471D-AF8C-25516270E951}">
      <dgm:prSet custT="1"/>
      <dgm:spPr>
        <a:solidFill>
          <a:srgbClr val="D6C322"/>
        </a:solidFill>
      </dgm:spPr>
      <dgm:t>
        <a:bodyPr/>
        <a:lstStyle/>
        <a:p>
          <a:r>
            <a:rPr lang="en-US" sz="1500" dirty="0"/>
            <a:t>Planning &amp; Development</a:t>
          </a:r>
        </a:p>
        <a:p>
          <a:r>
            <a:rPr lang="en-US" sz="1200" i="1" dirty="0"/>
            <a:t>Brett Salmon</a:t>
          </a:r>
          <a:endParaRPr lang="en-CA" sz="1200" i="1" dirty="0"/>
        </a:p>
      </dgm:t>
    </dgm:pt>
    <dgm:pt modelId="{DE27B773-B706-4227-8DE1-878DC31F509A}" type="parTrans" cxnId="{63A44F8C-440D-4B06-937E-1D2B1E1B6090}">
      <dgm:prSet/>
      <dgm:spPr/>
      <dgm:t>
        <a:bodyPr/>
        <a:lstStyle/>
        <a:p>
          <a:endParaRPr lang="en-CA"/>
        </a:p>
      </dgm:t>
    </dgm:pt>
    <dgm:pt modelId="{CD71C69D-83AB-42F9-8034-CC133A143CCE}" type="sibTrans" cxnId="{63A44F8C-440D-4B06-937E-1D2B1E1B6090}">
      <dgm:prSet/>
      <dgm:spPr/>
      <dgm:t>
        <a:bodyPr/>
        <a:lstStyle/>
        <a:p>
          <a:endParaRPr lang="en-CA"/>
        </a:p>
      </dgm:t>
    </dgm:pt>
    <dgm:pt modelId="{06B6600C-C2CA-4C98-BD6D-C0D487BF7ECD}">
      <dgm:prSet custT="1"/>
      <dgm:spPr>
        <a:solidFill>
          <a:srgbClr val="757E93"/>
        </a:solidFill>
      </dgm:spPr>
      <dgm:t>
        <a:bodyPr/>
        <a:lstStyle/>
        <a:p>
          <a:r>
            <a:rPr lang="en-US" sz="900" dirty="0"/>
            <a:t>Financial Services</a:t>
          </a:r>
        </a:p>
        <a:p>
          <a:r>
            <a:rPr lang="en-US" sz="900" dirty="0"/>
            <a:t>Legislative Services</a:t>
          </a:r>
        </a:p>
        <a:p>
          <a:r>
            <a:rPr lang="en-US" sz="900" dirty="0"/>
            <a:t>Customer Service</a:t>
          </a:r>
        </a:p>
        <a:p>
          <a:r>
            <a:rPr lang="en-US" sz="900" dirty="0"/>
            <a:t>Municipal Law Enforcement</a:t>
          </a:r>
        </a:p>
        <a:p>
          <a:r>
            <a:rPr lang="en-US" sz="900" dirty="0"/>
            <a:t>Cemeteries Administration</a:t>
          </a:r>
        </a:p>
        <a:p>
          <a:r>
            <a:rPr lang="en-US" sz="900" dirty="0"/>
            <a:t>Vital Statistics</a:t>
          </a:r>
        </a:p>
        <a:p>
          <a:r>
            <a:rPr lang="en-US" sz="900" dirty="0"/>
            <a:t>Purchasing &amp; Risk</a:t>
          </a:r>
        </a:p>
        <a:p>
          <a:r>
            <a:rPr lang="en-US" sz="900" dirty="0"/>
            <a:t>Information Technology</a:t>
          </a:r>
        </a:p>
        <a:p>
          <a:r>
            <a:rPr lang="en-US" sz="900" dirty="0"/>
            <a:t>Records Management</a:t>
          </a:r>
          <a:endParaRPr lang="en-CA" sz="900" dirty="0"/>
        </a:p>
      </dgm:t>
    </dgm:pt>
    <dgm:pt modelId="{CF6256EA-25E1-48FF-AFDE-5684EE61DA31}" type="parTrans" cxnId="{D09E3063-965A-4E53-B9FF-6E649498AC57}">
      <dgm:prSet/>
      <dgm:spPr/>
      <dgm:t>
        <a:bodyPr/>
        <a:lstStyle/>
        <a:p>
          <a:endParaRPr lang="en-CA"/>
        </a:p>
      </dgm:t>
    </dgm:pt>
    <dgm:pt modelId="{CB669F02-4DA2-436B-862C-48B8067D981A}" type="sibTrans" cxnId="{D09E3063-965A-4E53-B9FF-6E649498AC57}">
      <dgm:prSet/>
      <dgm:spPr/>
      <dgm:t>
        <a:bodyPr/>
        <a:lstStyle/>
        <a:p>
          <a:endParaRPr lang="en-CA"/>
        </a:p>
      </dgm:t>
    </dgm:pt>
    <dgm:pt modelId="{CBE87EC2-611F-4E6C-A468-764CC3B61496}">
      <dgm:prSet custT="1"/>
      <dgm:spPr>
        <a:solidFill>
          <a:srgbClr val="FF5050"/>
        </a:solidFill>
      </dgm:spPr>
      <dgm:t>
        <a:bodyPr/>
        <a:lstStyle/>
        <a:p>
          <a:r>
            <a:rPr lang="en-US" sz="900" dirty="0"/>
            <a:t>Roads &amp; Transportation</a:t>
          </a:r>
        </a:p>
        <a:p>
          <a:r>
            <a:rPr lang="en-US" sz="900" dirty="0"/>
            <a:t>Engineering Services</a:t>
          </a:r>
        </a:p>
        <a:p>
          <a:r>
            <a:rPr lang="en-US" sz="900" dirty="0"/>
            <a:t>Water Supply &amp; Distribution</a:t>
          </a:r>
        </a:p>
        <a:p>
          <a:r>
            <a:rPr lang="en-US" sz="900" dirty="0"/>
            <a:t>Wastewater Collection &amp; Treatment</a:t>
          </a:r>
        </a:p>
        <a:p>
          <a:r>
            <a:rPr lang="en-US" sz="900" dirty="0"/>
            <a:t>Cemeteries Operations</a:t>
          </a:r>
        </a:p>
        <a:p>
          <a:r>
            <a:rPr lang="en-US" sz="900" dirty="0"/>
            <a:t>Source Water Protection</a:t>
          </a:r>
          <a:endParaRPr lang="en-CA" sz="900" dirty="0"/>
        </a:p>
      </dgm:t>
    </dgm:pt>
    <dgm:pt modelId="{E52F7024-CA93-4231-93C0-9E5C01AF5BD8}" type="parTrans" cxnId="{BAE43848-14F8-4CEB-B0AF-89F223820756}">
      <dgm:prSet/>
      <dgm:spPr/>
      <dgm:t>
        <a:bodyPr/>
        <a:lstStyle/>
        <a:p>
          <a:endParaRPr lang="en-CA"/>
        </a:p>
      </dgm:t>
    </dgm:pt>
    <dgm:pt modelId="{0031A758-43A0-4B77-A49F-3F667087CE72}" type="sibTrans" cxnId="{BAE43848-14F8-4CEB-B0AF-89F223820756}">
      <dgm:prSet/>
      <dgm:spPr/>
      <dgm:t>
        <a:bodyPr/>
        <a:lstStyle/>
        <a:p>
          <a:endParaRPr lang="en-CA"/>
        </a:p>
      </dgm:t>
    </dgm:pt>
    <dgm:pt modelId="{C06257D4-BA6B-4D30-B7CE-67FD53D1907B}">
      <dgm:prSet custT="1"/>
      <dgm:spPr>
        <a:solidFill>
          <a:srgbClr val="50B848"/>
        </a:solidFill>
      </dgm:spPr>
      <dgm:t>
        <a:bodyPr/>
        <a:lstStyle/>
        <a:p>
          <a:r>
            <a:rPr lang="en-US" sz="900" dirty="0"/>
            <a:t>Recreation Facilities Operations</a:t>
          </a:r>
        </a:p>
        <a:p>
          <a:r>
            <a:rPr lang="en-US" sz="900" dirty="0"/>
            <a:t>Recreation Programming</a:t>
          </a:r>
        </a:p>
        <a:p>
          <a:r>
            <a:rPr lang="en-US" sz="900" dirty="0"/>
            <a:t>Parks &amp; Open Spaces</a:t>
          </a:r>
        </a:p>
        <a:p>
          <a:r>
            <a:rPr lang="en-US" sz="900" dirty="0"/>
            <a:t>Fire Services</a:t>
          </a:r>
        </a:p>
        <a:p>
          <a:r>
            <a:rPr lang="en-US" sz="900" dirty="0"/>
            <a:t>Cultural Services</a:t>
          </a:r>
        </a:p>
        <a:p>
          <a:r>
            <a:rPr lang="en-US" sz="900" dirty="0"/>
            <a:t>Tourism</a:t>
          </a:r>
        </a:p>
        <a:p>
          <a:r>
            <a:rPr lang="en-CA" sz="900" dirty="0"/>
            <a:t>Volunteer Coordination</a:t>
          </a:r>
        </a:p>
      </dgm:t>
    </dgm:pt>
    <dgm:pt modelId="{068E6DE7-EE4C-4E29-BC1C-CA916823E592}" type="parTrans" cxnId="{88F86BED-7800-4F38-8701-B6864C6C6EA1}">
      <dgm:prSet/>
      <dgm:spPr/>
      <dgm:t>
        <a:bodyPr/>
        <a:lstStyle/>
        <a:p>
          <a:endParaRPr lang="en-CA"/>
        </a:p>
      </dgm:t>
    </dgm:pt>
    <dgm:pt modelId="{790F1BC1-FA4A-4F03-AB98-F0E24DD4D717}" type="sibTrans" cxnId="{88F86BED-7800-4F38-8701-B6864C6C6EA1}">
      <dgm:prSet/>
      <dgm:spPr/>
      <dgm:t>
        <a:bodyPr/>
        <a:lstStyle/>
        <a:p>
          <a:endParaRPr lang="en-CA"/>
        </a:p>
      </dgm:t>
    </dgm:pt>
    <dgm:pt modelId="{C9733E4A-817A-4005-B239-2868ACF53F3E}">
      <dgm:prSet custT="1"/>
      <dgm:spPr>
        <a:solidFill>
          <a:srgbClr val="D6C322"/>
        </a:solidFill>
      </dgm:spPr>
      <dgm:t>
        <a:bodyPr/>
        <a:lstStyle/>
        <a:p>
          <a:r>
            <a:rPr lang="en-US" sz="900" dirty="0"/>
            <a:t>Land Use Development Planning</a:t>
          </a:r>
        </a:p>
        <a:p>
          <a:r>
            <a:rPr lang="en-US" sz="900" dirty="0"/>
            <a:t>Official Plan &amp; Zoning</a:t>
          </a:r>
        </a:p>
        <a:p>
          <a:r>
            <a:rPr lang="en-CA" sz="900" dirty="0"/>
            <a:t>Building Services</a:t>
          </a:r>
        </a:p>
        <a:p>
          <a:r>
            <a:rPr lang="en-CA" sz="900" dirty="0"/>
            <a:t>Heritage</a:t>
          </a:r>
        </a:p>
        <a:p>
          <a:r>
            <a:rPr lang="en-CA" sz="900" dirty="0"/>
            <a:t>GIS Mapping</a:t>
          </a:r>
        </a:p>
        <a:p>
          <a:r>
            <a:rPr lang="en-CA" sz="900" dirty="0"/>
            <a:t>Economic Development</a:t>
          </a:r>
        </a:p>
      </dgm:t>
    </dgm:pt>
    <dgm:pt modelId="{56EAE56F-358A-405E-A5E0-23751F25DDEE}" type="parTrans" cxnId="{2FA3DE21-5E23-407C-834F-B880718E6EB3}">
      <dgm:prSet/>
      <dgm:spPr/>
      <dgm:t>
        <a:bodyPr/>
        <a:lstStyle/>
        <a:p>
          <a:endParaRPr lang="en-CA"/>
        </a:p>
      </dgm:t>
    </dgm:pt>
    <dgm:pt modelId="{E6261B6D-DBC1-495C-B68E-629CD8C42AF6}" type="sibTrans" cxnId="{2FA3DE21-5E23-407C-834F-B880718E6EB3}">
      <dgm:prSet/>
      <dgm:spPr/>
      <dgm:t>
        <a:bodyPr/>
        <a:lstStyle/>
        <a:p>
          <a:endParaRPr lang="en-CA"/>
        </a:p>
      </dgm:t>
    </dgm:pt>
    <dgm:pt modelId="{D49BC9FF-8836-41BD-86DF-9CDC1D545787}">
      <dgm:prSet custT="1"/>
      <dgm:spPr>
        <a:solidFill>
          <a:srgbClr val="9B5D8E"/>
        </a:solidFill>
      </dgm:spPr>
      <dgm:t>
        <a:bodyPr/>
        <a:lstStyle/>
        <a:p>
          <a:r>
            <a:rPr lang="en-US" sz="900" dirty="0"/>
            <a:t>Employee Relations</a:t>
          </a:r>
        </a:p>
        <a:p>
          <a:r>
            <a:rPr lang="en-US" sz="900" dirty="0"/>
            <a:t>Talent Management</a:t>
          </a:r>
        </a:p>
        <a:p>
          <a:r>
            <a:rPr lang="en-US" sz="900" dirty="0"/>
            <a:t>Learning &amp; Development</a:t>
          </a:r>
        </a:p>
        <a:p>
          <a:r>
            <a:rPr lang="en-US" sz="900" dirty="0"/>
            <a:t>Compensation &amp; Benefits</a:t>
          </a:r>
        </a:p>
        <a:p>
          <a:r>
            <a:rPr lang="en-US" sz="900" dirty="0"/>
            <a:t>Health &amp; Safety</a:t>
          </a:r>
        </a:p>
        <a:p>
          <a:r>
            <a:rPr lang="en-US" sz="900" dirty="0"/>
            <a:t>HR Management &amp; Compliance</a:t>
          </a:r>
          <a:endParaRPr lang="en-CA" sz="900" dirty="0"/>
        </a:p>
      </dgm:t>
    </dgm:pt>
    <dgm:pt modelId="{BBEA6568-0D6B-4F06-8BE2-7B048586F2F0}" type="parTrans" cxnId="{77E386AF-3A54-4323-B467-4E9C865C2A91}">
      <dgm:prSet/>
      <dgm:spPr/>
      <dgm:t>
        <a:bodyPr/>
        <a:lstStyle/>
        <a:p>
          <a:endParaRPr lang="en-CA"/>
        </a:p>
      </dgm:t>
    </dgm:pt>
    <dgm:pt modelId="{843D9875-C02F-4A4A-BFD8-329EF09B13B5}" type="sibTrans" cxnId="{77E386AF-3A54-4323-B467-4E9C865C2A91}">
      <dgm:prSet/>
      <dgm:spPr/>
      <dgm:t>
        <a:bodyPr/>
        <a:lstStyle/>
        <a:p>
          <a:endParaRPr lang="en-CA"/>
        </a:p>
      </dgm:t>
    </dgm:pt>
    <dgm:pt modelId="{22D30443-25CE-41DB-BC8F-72AC76C113BA}">
      <dgm:prSet custT="1"/>
      <dgm:spPr>
        <a:solidFill>
          <a:srgbClr val="00B0F0"/>
        </a:solidFill>
      </dgm:spPr>
      <dgm:t>
        <a:bodyPr/>
        <a:lstStyle/>
        <a:p>
          <a:r>
            <a:rPr lang="en-US" sz="1500" dirty="0"/>
            <a:t>Communications &amp; Strategic Initiatives</a:t>
          </a:r>
        </a:p>
        <a:p>
          <a:r>
            <a:rPr lang="en-US" sz="1200" i="1" dirty="0"/>
            <a:t>Kendra Martin</a:t>
          </a:r>
          <a:endParaRPr lang="en-CA" sz="1200" i="1" dirty="0"/>
        </a:p>
      </dgm:t>
    </dgm:pt>
    <dgm:pt modelId="{5C0D5017-B3E3-4987-A9B9-DD9052A2F1D1}" type="parTrans" cxnId="{539E6463-49A9-41E3-9B46-BD1CE0028A29}">
      <dgm:prSet/>
      <dgm:spPr/>
      <dgm:t>
        <a:bodyPr/>
        <a:lstStyle/>
        <a:p>
          <a:endParaRPr lang="en-CA"/>
        </a:p>
      </dgm:t>
    </dgm:pt>
    <dgm:pt modelId="{EE732868-82EF-4A95-8184-A112EA16212F}" type="sibTrans" cxnId="{539E6463-49A9-41E3-9B46-BD1CE0028A29}">
      <dgm:prSet/>
      <dgm:spPr/>
      <dgm:t>
        <a:bodyPr/>
        <a:lstStyle/>
        <a:p>
          <a:endParaRPr lang="en-CA"/>
        </a:p>
      </dgm:t>
    </dgm:pt>
    <dgm:pt modelId="{C9D72BE3-0DCF-45CF-ABAE-4D678160C4DA}" type="pres">
      <dgm:prSet presAssocID="{80101977-DA73-43E1-9D74-550C0D067F77}" presName="Name0" presStyleCnt="0">
        <dgm:presLayoutVars>
          <dgm:chPref val="1"/>
          <dgm:dir/>
          <dgm:animOne val="branch"/>
          <dgm:animLvl val="lvl"/>
          <dgm:resizeHandles/>
        </dgm:presLayoutVars>
      </dgm:prSet>
      <dgm:spPr/>
    </dgm:pt>
    <dgm:pt modelId="{19205013-1AF0-4FDE-ACFA-3250F9A6C242}" type="pres">
      <dgm:prSet presAssocID="{E1BC6079-D1E4-4CC5-8C53-0C1306788495}" presName="vertOne" presStyleCnt="0"/>
      <dgm:spPr/>
    </dgm:pt>
    <dgm:pt modelId="{46D73130-3323-44A4-A571-90539BC9E364}" type="pres">
      <dgm:prSet presAssocID="{E1BC6079-D1E4-4CC5-8C53-0C1306788495}" presName="txOne" presStyleLbl="node0" presStyleIdx="0" presStyleCnt="1" custScaleY="59164" custLinFactNeighborX="-584">
        <dgm:presLayoutVars>
          <dgm:chPref val="3"/>
        </dgm:presLayoutVars>
      </dgm:prSet>
      <dgm:spPr/>
    </dgm:pt>
    <dgm:pt modelId="{CEEFC447-F242-4CDB-A06F-DAA23B283328}" type="pres">
      <dgm:prSet presAssocID="{E1BC6079-D1E4-4CC5-8C53-0C1306788495}" presName="parTransOne" presStyleCnt="0"/>
      <dgm:spPr/>
    </dgm:pt>
    <dgm:pt modelId="{1ACB8C0C-67F8-4A41-9D63-071419888E6B}" type="pres">
      <dgm:prSet presAssocID="{E1BC6079-D1E4-4CC5-8C53-0C1306788495}" presName="horzOne" presStyleCnt="0"/>
      <dgm:spPr/>
    </dgm:pt>
    <dgm:pt modelId="{062E4A3B-D785-4088-9D09-CDA863B0979B}" type="pres">
      <dgm:prSet presAssocID="{28BB4301-8404-4587-94FF-930E69511539}" presName="vertTwo" presStyleCnt="0"/>
      <dgm:spPr/>
    </dgm:pt>
    <dgm:pt modelId="{5AF923DF-3844-4493-8212-FD74DA80C489}" type="pres">
      <dgm:prSet presAssocID="{28BB4301-8404-4587-94FF-930E69511539}" presName="txTwo" presStyleLbl="node2" presStyleIdx="0" presStyleCnt="2" custScaleY="68462">
        <dgm:presLayoutVars>
          <dgm:chPref val="3"/>
        </dgm:presLayoutVars>
      </dgm:prSet>
      <dgm:spPr/>
    </dgm:pt>
    <dgm:pt modelId="{E5EAC9EE-94FE-491C-B7D0-8253DA4B9271}" type="pres">
      <dgm:prSet presAssocID="{28BB4301-8404-4587-94FF-930E69511539}" presName="parTransTwo" presStyleCnt="0"/>
      <dgm:spPr/>
    </dgm:pt>
    <dgm:pt modelId="{DBB15994-9D71-4FF6-951B-132A1F1FA5DF}" type="pres">
      <dgm:prSet presAssocID="{28BB4301-8404-4587-94FF-930E69511539}" presName="horzTwo" presStyleCnt="0"/>
      <dgm:spPr/>
    </dgm:pt>
    <dgm:pt modelId="{3814175D-2481-482B-BD87-011ABCC25F49}" type="pres">
      <dgm:prSet presAssocID="{B8A3E9A5-B0D5-4DF5-83CF-AF513706EA3D}" presName="vertThree" presStyleCnt="0"/>
      <dgm:spPr/>
    </dgm:pt>
    <dgm:pt modelId="{A60A41E4-F5CC-4C3A-AD3F-1797ED99FEC5}" type="pres">
      <dgm:prSet presAssocID="{B8A3E9A5-B0D5-4DF5-83CF-AF513706EA3D}" presName="txThree" presStyleLbl="node3" presStyleIdx="0" presStyleCnt="5" custLinFactNeighborY="-37915">
        <dgm:presLayoutVars>
          <dgm:chPref val="3"/>
        </dgm:presLayoutVars>
      </dgm:prSet>
      <dgm:spPr/>
    </dgm:pt>
    <dgm:pt modelId="{7CD0F6B6-E448-4FEA-9D87-476BFD90AE2B}" type="pres">
      <dgm:prSet presAssocID="{B8A3E9A5-B0D5-4DF5-83CF-AF513706EA3D}" presName="parTransThree" presStyleCnt="0"/>
      <dgm:spPr/>
    </dgm:pt>
    <dgm:pt modelId="{D3C96F93-5357-4335-B13A-A76B9A678230}" type="pres">
      <dgm:prSet presAssocID="{B8A3E9A5-B0D5-4DF5-83CF-AF513706EA3D}" presName="horzThree" presStyleCnt="0"/>
      <dgm:spPr/>
    </dgm:pt>
    <dgm:pt modelId="{7BE58336-A49F-449F-A360-E40D208E6D62}" type="pres">
      <dgm:prSet presAssocID="{06B6600C-C2CA-4C98-BD6D-C0D487BF7ECD}" presName="vertFour" presStyleCnt="0">
        <dgm:presLayoutVars>
          <dgm:chPref val="3"/>
        </dgm:presLayoutVars>
      </dgm:prSet>
      <dgm:spPr/>
    </dgm:pt>
    <dgm:pt modelId="{C28876A2-74F4-434A-A027-0A4F63763503}" type="pres">
      <dgm:prSet presAssocID="{06B6600C-C2CA-4C98-BD6D-C0D487BF7ECD}" presName="txFour" presStyleLbl="node4" presStyleIdx="0" presStyleCnt="5" custScaleY="127238" custLinFactNeighborY="-6555">
        <dgm:presLayoutVars>
          <dgm:chPref val="3"/>
        </dgm:presLayoutVars>
      </dgm:prSet>
      <dgm:spPr/>
    </dgm:pt>
    <dgm:pt modelId="{20776996-4BC2-4D6F-8CE1-A9822285AB2B}" type="pres">
      <dgm:prSet presAssocID="{06B6600C-C2CA-4C98-BD6D-C0D487BF7ECD}" presName="horzFour" presStyleCnt="0"/>
      <dgm:spPr/>
    </dgm:pt>
    <dgm:pt modelId="{62452255-40E1-40D1-A59D-133AC4ED2B32}" type="pres">
      <dgm:prSet presAssocID="{61402DA1-57DA-4118-BAD2-F07AF26BBFCB}" presName="sibSpaceThree" presStyleCnt="0"/>
      <dgm:spPr/>
    </dgm:pt>
    <dgm:pt modelId="{58176CBC-14D5-440C-86F2-23956D857894}" type="pres">
      <dgm:prSet presAssocID="{E0289615-2220-4157-9C32-38EA6E31D86F}" presName="vertThree" presStyleCnt="0"/>
      <dgm:spPr/>
    </dgm:pt>
    <dgm:pt modelId="{65C2847A-D2BF-4DED-9EDC-E6077921B245}" type="pres">
      <dgm:prSet presAssocID="{E0289615-2220-4157-9C32-38EA6E31D86F}" presName="txThree" presStyleLbl="node3" presStyleIdx="1" presStyleCnt="5" custLinFactNeighborY="-37915">
        <dgm:presLayoutVars>
          <dgm:chPref val="3"/>
        </dgm:presLayoutVars>
      </dgm:prSet>
      <dgm:spPr/>
    </dgm:pt>
    <dgm:pt modelId="{7ECD22B4-5331-4F53-ADE5-0C8A12D26B8B}" type="pres">
      <dgm:prSet presAssocID="{E0289615-2220-4157-9C32-38EA6E31D86F}" presName="parTransThree" presStyleCnt="0"/>
      <dgm:spPr/>
    </dgm:pt>
    <dgm:pt modelId="{648D9D37-8153-48CB-ACD6-968F3DB9A389}" type="pres">
      <dgm:prSet presAssocID="{E0289615-2220-4157-9C32-38EA6E31D86F}" presName="horzThree" presStyleCnt="0"/>
      <dgm:spPr/>
    </dgm:pt>
    <dgm:pt modelId="{B4036850-06BE-48AC-BDB5-B55C67212314}" type="pres">
      <dgm:prSet presAssocID="{CBE87EC2-611F-4E6C-A468-764CC3B61496}" presName="vertFour" presStyleCnt="0">
        <dgm:presLayoutVars>
          <dgm:chPref val="3"/>
        </dgm:presLayoutVars>
      </dgm:prSet>
      <dgm:spPr/>
    </dgm:pt>
    <dgm:pt modelId="{659356C3-A39C-4676-8EDE-AE5472809BA0}" type="pres">
      <dgm:prSet presAssocID="{CBE87EC2-611F-4E6C-A468-764CC3B61496}" presName="txFour" presStyleLbl="node4" presStyleIdx="1" presStyleCnt="5" custScaleY="127238" custLinFactNeighborY="-6555">
        <dgm:presLayoutVars>
          <dgm:chPref val="3"/>
        </dgm:presLayoutVars>
      </dgm:prSet>
      <dgm:spPr/>
    </dgm:pt>
    <dgm:pt modelId="{B9414B0E-0684-4099-A9A3-9EB84093E6E8}" type="pres">
      <dgm:prSet presAssocID="{CBE87EC2-611F-4E6C-A468-764CC3B61496}" presName="horzFour" presStyleCnt="0"/>
      <dgm:spPr/>
    </dgm:pt>
    <dgm:pt modelId="{431FB4EE-8108-46A3-AE2E-E190C3346DB5}" type="pres">
      <dgm:prSet presAssocID="{788BD875-FB34-4171-BF51-9A013B667B5E}" presName="sibSpaceThree" presStyleCnt="0"/>
      <dgm:spPr/>
    </dgm:pt>
    <dgm:pt modelId="{E7327FCD-849B-43E1-9960-BD21963A8E17}" type="pres">
      <dgm:prSet presAssocID="{28F6502E-6C86-4CE1-B3A9-9D79B36CFC8F}" presName="vertThree" presStyleCnt="0"/>
      <dgm:spPr/>
    </dgm:pt>
    <dgm:pt modelId="{366AEDC9-C98D-458F-AD1B-E1F01B505CC5}" type="pres">
      <dgm:prSet presAssocID="{28F6502E-6C86-4CE1-B3A9-9D79B36CFC8F}" presName="txThree" presStyleLbl="node3" presStyleIdx="2" presStyleCnt="5" custLinFactNeighborY="-37915">
        <dgm:presLayoutVars>
          <dgm:chPref val="3"/>
        </dgm:presLayoutVars>
      </dgm:prSet>
      <dgm:spPr/>
    </dgm:pt>
    <dgm:pt modelId="{27308EE1-BD20-4E2A-99D4-8A01713B4540}" type="pres">
      <dgm:prSet presAssocID="{28F6502E-6C86-4CE1-B3A9-9D79B36CFC8F}" presName="parTransThree" presStyleCnt="0"/>
      <dgm:spPr/>
    </dgm:pt>
    <dgm:pt modelId="{394BBE17-D243-4213-8E0B-B080E6CCFC5C}" type="pres">
      <dgm:prSet presAssocID="{28F6502E-6C86-4CE1-B3A9-9D79B36CFC8F}" presName="horzThree" presStyleCnt="0"/>
      <dgm:spPr/>
    </dgm:pt>
    <dgm:pt modelId="{03B54172-4A95-4B29-925C-540B43DFBCFD}" type="pres">
      <dgm:prSet presAssocID="{C06257D4-BA6B-4D30-B7CE-67FD53D1907B}" presName="vertFour" presStyleCnt="0">
        <dgm:presLayoutVars>
          <dgm:chPref val="3"/>
        </dgm:presLayoutVars>
      </dgm:prSet>
      <dgm:spPr/>
    </dgm:pt>
    <dgm:pt modelId="{9F2F27A9-B283-42C1-9268-9DCD1B8970DF}" type="pres">
      <dgm:prSet presAssocID="{C06257D4-BA6B-4D30-B7CE-67FD53D1907B}" presName="txFour" presStyleLbl="node4" presStyleIdx="2" presStyleCnt="5" custScaleY="127238" custLinFactNeighborY="-6555">
        <dgm:presLayoutVars>
          <dgm:chPref val="3"/>
        </dgm:presLayoutVars>
      </dgm:prSet>
      <dgm:spPr/>
    </dgm:pt>
    <dgm:pt modelId="{D79B14E3-A1F6-4010-AAEB-3318E927DAEB}" type="pres">
      <dgm:prSet presAssocID="{C06257D4-BA6B-4D30-B7CE-67FD53D1907B}" presName="horzFour" presStyleCnt="0"/>
      <dgm:spPr/>
    </dgm:pt>
    <dgm:pt modelId="{C79AE3C3-0ABF-4119-9CD6-643FC2E11B0B}" type="pres">
      <dgm:prSet presAssocID="{43BF8D4B-4A0A-488C-86A3-1DE279C001F1}" presName="sibSpaceThree" presStyleCnt="0"/>
      <dgm:spPr/>
    </dgm:pt>
    <dgm:pt modelId="{19D6D34E-B007-407D-966F-FE9A17EC723B}" type="pres">
      <dgm:prSet presAssocID="{E9FDA799-F735-471D-AF8C-25516270E951}" presName="vertThree" presStyleCnt="0"/>
      <dgm:spPr/>
    </dgm:pt>
    <dgm:pt modelId="{897A87AB-D1CE-4EA4-AF13-FCFF46E70075}" type="pres">
      <dgm:prSet presAssocID="{E9FDA799-F735-471D-AF8C-25516270E951}" presName="txThree" presStyleLbl="node3" presStyleIdx="3" presStyleCnt="5" custLinFactNeighborY="-37915">
        <dgm:presLayoutVars>
          <dgm:chPref val="3"/>
        </dgm:presLayoutVars>
      </dgm:prSet>
      <dgm:spPr/>
    </dgm:pt>
    <dgm:pt modelId="{BFAFF914-77EE-4C9A-913B-413F64B60051}" type="pres">
      <dgm:prSet presAssocID="{E9FDA799-F735-471D-AF8C-25516270E951}" presName="parTransThree" presStyleCnt="0"/>
      <dgm:spPr/>
    </dgm:pt>
    <dgm:pt modelId="{0B34BC7A-0355-4431-AF29-D4795359F8AC}" type="pres">
      <dgm:prSet presAssocID="{E9FDA799-F735-471D-AF8C-25516270E951}" presName="horzThree" presStyleCnt="0"/>
      <dgm:spPr/>
    </dgm:pt>
    <dgm:pt modelId="{7D2980DF-DBE4-4CCD-96F0-ED447CB4B23E}" type="pres">
      <dgm:prSet presAssocID="{C9733E4A-817A-4005-B239-2868ACF53F3E}" presName="vertFour" presStyleCnt="0">
        <dgm:presLayoutVars>
          <dgm:chPref val="3"/>
        </dgm:presLayoutVars>
      </dgm:prSet>
      <dgm:spPr/>
    </dgm:pt>
    <dgm:pt modelId="{25DD63FA-FA8B-4774-9B95-B88231E2CE04}" type="pres">
      <dgm:prSet presAssocID="{C9733E4A-817A-4005-B239-2868ACF53F3E}" presName="txFour" presStyleLbl="node4" presStyleIdx="3" presStyleCnt="5" custScaleY="127238" custLinFactNeighborY="-6555">
        <dgm:presLayoutVars>
          <dgm:chPref val="3"/>
        </dgm:presLayoutVars>
      </dgm:prSet>
      <dgm:spPr/>
    </dgm:pt>
    <dgm:pt modelId="{76E22D48-95BB-43AD-BA76-F829F34F7E4F}" type="pres">
      <dgm:prSet presAssocID="{C9733E4A-817A-4005-B239-2868ACF53F3E}" presName="horzFour" presStyleCnt="0"/>
      <dgm:spPr/>
    </dgm:pt>
    <dgm:pt modelId="{2A61743D-55CB-4A5E-AFE7-E0D24E84BD4D}" type="pres">
      <dgm:prSet presAssocID="{CD71C69D-83AB-42F9-8034-CC133A143CCE}" presName="sibSpaceThree" presStyleCnt="0"/>
      <dgm:spPr/>
    </dgm:pt>
    <dgm:pt modelId="{2063C662-5AA3-4B8E-9D0E-89F911568508}" type="pres">
      <dgm:prSet presAssocID="{275E9521-D1C0-4CBC-830A-909511991E56}" presName="vertThree" presStyleCnt="0"/>
      <dgm:spPr/>
    </dgm:pt>
    <dgm:pt modelId="{D3420D5E-7D41-4032-B907-711431C29A08}" type="pres">
      <dgm:prSet presAssocID="{275E9521-D1C0-4CBC-830A-909511991E56}" presName="txThree" presStyleLbl="node3" presStyleIdx="4" presStyleCnt="5" custLinFactNeighborY="-37915">
        <dgm:presLayoutVars>
          <dgm:chPref val="3"/>
        </dgm:presLayoutVars>
      </dgm:prSet>
      <dgm:spPr/>
    </dgm:pt>
    <dgm:pt modelId="{BA8EE170-E84D-401A-9B1E-B9842E2326AB}" type="pres">
      <dgm:prSet presAssocID="{275E9521-D1C0-4CBC-830A-909511991E56}" presName="parTransThree" presStyleCnt="0"/>
      <dgm:spPr/>
    </dgm:pt>
    <dgm:pt modelId="{11E1AEF4-7AF7-4DAE-807F-29FD4E35D828}" type="pres">
      <dgm:prSet presAssocID="{275E9521-D1C0-4CBC-830A-909511991E56}" presName="horzThree" presStyleCnt="0"/>
      <dgm:spPr/>
    </dgm:pt>
    <dgm:pt modelId="{7D896186-53FA-4857-B6F5-58A79D278F24}" type="pres">
      <dgm:prSet presAssocID="{D49BC9FF-8836-41BD-86DF-9CDC1D545787}" presName="vertFour" presStyleCnt="0">
        <dgm:presLayoutVars>
          <dgm:chPref val="3"/>
        </dgm:presLayoutVars>
      </dgm:prSet>
      <dgm:spPr/>
    </dgm:pt>
    <dgm:pt modelId="{56D955A4-3609-42FF-8533-AE3E6CBBC9B3}" type="pres">
      <dgm:prSet presAssocID="{D49BC9FF-8836-41BD-86DF-9CDC1D545787}" presName="txFour" presStyleLbl="node4" presStyleIdx="4" presStyleCnt="5" custScaleY="127238" custLinFactNeighborY="-6555">
        <dgm:presLayoutVars>
          <dgm:chPref val="3"/>
        </dgm:presLayoutVars>
      </dgm:prSet>
      <dgm:spPr/>
    </dgm:pt>
    <dgm:pt modelId="{243B8B52-7D64-4FD6-98FB-8611CE233270}" type="pres">
      <dgm:prSet presAssocID="{D49BC9FF-8836-41BD-86DF-9CDC1D545787}" presName="horzFour" presStyleCnt="0"/>
      <dgm:spPr/>
    </dgm:pt>
    <dgm:pt modelId="{BDF68854-1983-4582-9DA9-57DBFF17100D}" type="pres">
      <dgm:prSet presAssocID="{B7829C25-8810-4081-B189-574917AA0CE5}" presName="sibSpaceTwo" presStyleCnt="0"/>
      <dgm:spPr/>
    </dgm:pt>
    <dgm:pt modelId="{087F9D7F-C84E-4D22-B91C-11324008B475}" type="pres">
      <dgm:prSet presAssocID="{22D30443-25CE-41DB-BC8F-72AC76C113BA}" presName="vertTwo" presStyleCnt="0"/>
      <dgm:spPr/>
    </dgm:pt>
    <dgm:pt modelId="{7AF39479-E890-4C15-A0E3-8C2BC4F88ED3}" type="pres">
      <dgm:prSet presAssocID="{22D30443-25CE-41DB-BC8F-72AC76C113BA}" presName="txTwo" presStyleLbl="node2" presStyleIdx="1" presStyleCnt="2" custScaleX="110570" custScaleY="69490">
        <dgm:presLayoutVars>
          <dgm:chPref val="3"/>
        </dgm:presLayoutVars>
      </dgm:prSet>
      <dgm:spPr/>
    </dgm:pt>
    <dgm:pt modelId="{7F5A216C-9B90-4C92-BD25-957108C6B71B}" type="pres">
      <dgm:prSet presAssocID="{22D30443-25CE-41DB-BC8F-72AC76C113BA}" presName="horzTwo" presStyleCnt="0"/>
      <dgm:spPr/>
    </dgm:pt>
  </dgm:ptLst>
  <dgm:cxnLst>
    <dgm:cxn modelId="{BAC41F00-11D9-46C7-830F-92E3AFEC3B23}" type="presOf" srcId="{28BB4301-8404-4587-94FF-930E69511539}" destId="{5AF923DF-3844-4493-8212-FD74DA80C489}" srcOrd="0" destOrd="0" presId="urn:microsoft.com/office/officeart/2005/8/layout/hierarchy4"/>
    <dgm:cxn modelId="{2FA3DE21-5E23-407C-834F-B880718E6EB3}" srcId="{E9FDA799-F735-471D-AF8C-25516270E951}" destId="{C9733E4A-817A-4005-B239-2868ACF53F3E}" srcOrd="0" destOrd="0" parTransId="{56EAE56F-358A-405E-A5E0-23751F25DDEE}" sibTransId="{E6261B6D-DBC1-495C-B68E-629CD8C42AF6}"/>
    <dgm:cxn modelId="{276BB637-DEAE-4F59-9433-D0E19E55386E}" type="presOf" srcId="{E0289615-2220-4157-9C32-38EA6E31D86F}" destId="{65C2847A-D2BF-4DED-9EDC-E6077921B245}" srcOrd="0" destOrd="0" presId="urn:microsoft.com/office/officeart/2005/8/layout/hierarchy4"/>
    <dgm:cxn modelId="{F6566040-BFEB-4F94-9187-65020F38253F}" type="presOf" srcId="{B8A3E9A5-B0D5-4DF5-83CF-AF513706EA3D}" destId="{A60A41E4-F5CC-4C3A-AD3F-1797ED99FEC5}" srcOrd="0" destOrd="0" presId="urn:microsoft.com/office/officeart/2005/8/layout/hierarchy4"/>
    <dgm:cxn modelId="{6591235B-7A57-4BFA-A5AE-02F90988AC47}" type="presOf" srcId="{06B6600C-C2CA-4C98-BD6D-C0D487BF7ECD}" destId="{C28876A2-74F4-434A-A027-0A4F63763503}" srcOrd="0" destOrd="0" presId="urn:microsoft.com/office/officeart/2005/8/layout/hierarchy4"/>
    <dgm:cxn modelId="{D09E3063-965A-4E53-B9FF-6E649498AC57}" srcId="{B8A3E9A5-B0D5-4DF5-83CF-AF513706EA3D}" destId="{06B6600C-C2CA-4C98-BD6D-C0D487BF7ECD}" srcOrd="0" destOrd="0" parTransId="{CF6256EA-25E1-48FF-AFDE-5684EE61DA31}" sibTransId="{CB669F02-4DA2-436B-862C-48B8067D981A}"/>
    <dgm:cxn modelId="{539E6463-49A9-41E3-9B46-BD1CE0028A29}" srcId="{E1BC6079-D1E4-4CC5-8C53-0C1306788495}" destId="{22D30443-25CE-41DB-BC8F-72AC76C113BA}" srcOrd="1" destOrd="0" parTransId="{5C0D5017-B3E3-4987-A9B9-DD9052A2F1D1}" sibTransId="{EE732868-82EF-4A95-8184-A112EA16212F}"/>
    <dgm:cxn modelId="{BAE43848-14F8-4CEB-B0AF-89F223820756}" srcId="{E0289615-2220-4157-9C32-38EA6E31D86F}" destId="{CBE87EC2-611F-4E6C-A468-764CC3B61496}" srcOrd="0" destOrd="0" parTransId="{E52F7024-CA93-4231-93C0-9E5C01AF5BD8}" sibTransId="{0031A758-43A0-4B77-A49F-3F667087CE72}"/>
    <dgm:cxn modelId="{8E276449-B772-4301-A72B-CD9BDACD8728}" type="presOf" srcId="{D49BC9FF-8836-41BD-86DF-9CDC1D545787}" destId="{56D955A4-3609-42FF-8533-AE3E6CBBC9B3}" srcOrd="0" destOrd="0" presId="urn:microsoft.com/office/officeart/2005/8/layout/hierarchy4"/>
    <dgm:cxn modelId="{714F4154-DFD8-4D6B-A17C-FB15B506729B}" srcId="{28BB4301-8404-4587-94FF-930E69511539}" destId="{B8A3E9A5-B0D5-4DF5-83CF-AF513706EA3D}" srcOrd="0" destOrd="0" parTransId="{C278F98C-3538-4841-AE17-65722A63EA5F}" sibTransId="{61402DA1-57DA-4118-BAD2-F07AF26BBFCB}"/>
    <dgm:cxn modelId="{BDB40988-0889-4466-9E04-DA8ED20F3ACE}" type="presOf" srcId="{80101977-DA73-43E1-9D74-550C0D067F77}" destId="{C9D72BE3-0DCF-45CF-ABAE-4D678160C4DA}" srcOrd="0" destOrd="0" presId="urn:microsoft.com/office/officeart/2005/8/layout/hierarchy4"/>
    <dgm:cxn modelId="{63A44F8C-440D-4B06-937E-1D2B1E1B6090}" srcId="{28BB4301-8404-4587-94FF-930E69511539}" destId="{E9FDA799-F735-471D-AF8C-25516270E951}" srcOrd="3" destOrd="0" parTransId="{DE27B773-B706-4227-8DE1-878DC31F509A}" sibTransId="{CD71C69D-83AB-42F9-8034-CC133A143CCE}"/>
    <dgm:cxn modelId="{70657E9A-D868-48A0-BBBA-CBA27F15EFEE}" type="presOf" srcId="{E9FDA799-F735-471D-AF8C-25516270E951}" destId="{897A87AB-D1CE-4EA4-AF13-FCFF46E70075}" srcOrd="0" destOrd="0" presId="urn:microsoft.com/office/officeart/2005/8/layout/hierarchy4"/>
    <dgm:cxn modelId="{18800C9B-EC9E-4527-9549-7F79F7108E15}" type="presOf" srcId="{CBE87EC2-611F-4E6C-A468-764CC3B61496}" destId="{659356C3-A39C-4676-8EDE-AE5472809BA0}" srcOrd="0" destOrd="0" presId="urn:microsoft.com/office/officeart/2005/8/layout/hierarchy4"/>
    <dgm:cxn modelId="{5791089D-819E-4E8E-98E9-F4509849014F}" srcId="{E1BC6079-D1E4-4CC5-8C53-0C1306788495}" destId="{28BB4301-8404-4587-94FF-930E69511539}" srcOrd="0" destOrd="0" parTransId="{C1CC052B-0AA7-4C14-B4DA-F7A94BD005C9}" sibTransId="{B7829C25-8810-4081-B189-574917AA0CE5}"/>
    <dgm:cxn modelId="{D6FF609F-4044-437A-8AF0-AD457485924E}" srcId="{80101977-DA73-43E1-9D74-550C0D067F77}" destId="{E1BC6079-D1E4-4CC5-8C53-0C1306788495}" srcOrd="0" destOrd="0" parTransId="{167FDECB-59DC-4358-B029-ED3A70CC0030}" sibTransId="{B4760402-0653-46FE-A821-1F6D432A9C28}"/>
    <dgm:cxn modelId="{77E386AF-3A54-4323-B467-4E9C865C2A91}" srcId="{275E9521-D1C0-4CBC-830A-909511991E56}" destId="{D49BC9FF-8836-41BD-86DF-9CDC1D545787}" srcOrd="0" destOrd="0" parTransId="{BBEA6568-0D6B-4F06-8BE2-7B048586F2F0}" sibTransId="{843D9875-C02F-4A4A-BFD8-329EF09B13B5}"/>
    <dgm:cxn modelId="{334263B2-0FEE-4062-AB86-DD74F398F5AA}" type="presOf" srcId="{22D30443-25CE-41DB-BC8F-72AC76C113BA}" destId="{7AF39479-E890-4C15-A0E3-8C2BC4F88ED3}" srcOrd="0" destOrd="0" presId="urn:microsoft.com/office/officeart/2005/8/layout/hierarchy4"/>
    <dgm:cxn modelId="{5CB3D8BA-8811-422D-8915-4E8CACD5F438}" srcId="{28BB4301-8404-4587-94FF-930E69511539}" destId="{E0289615-2220-4157-9C32-38EA6E31D86F}" srcOrd="1" destOrd="0" parTransId="{A0425F73-E2CC-4CEC-B153-B049449FBEF0}" sibTransId="{788BD875-FB34-4171-BF51-9A013B667B5E}"/>
    <dgm:cxn modelId="{F2E455C4-5EA3-40D0-BEAD-F7716BE5A091}" type="presOf" srcId="{C06257D4-BA6B-4D30-B7CE-67FD53D1907B}" destId="{9F2F27A9-B283-42C1-9268-9DCD1B8970DF}" srcOrd="0" destOrd="0" presId="urn:microsoft.com/office/officeart/2005/8/layout/hierarchy4"/>
    <dgm:cxn modelId="{971F16C6-6D3D-4233-85FD-E97761C9E71C}" type="presOf" srcId="{E1BC6079-D1E4-4CC5-8C53-0C1306788495}" destId="{46D73130-3323-44A4-A571-90539BC9E364}" srcOrd="0" destOrd="0" presId="urn:microsoft.com/office/officeart/2005/8/layout/hierarchy4"/>
    <dgm:cxn modelId="{3F611BC8-A269-4FE1-93C1-7AE8ADBC3B82}" srcId="{28BB4301-8404-4587-94FF-930E69511539}" destId="{275E9521-D1C0-4CBC-830A-909511991E56}" srcOrd="4" destOrd="0" parTransId="{03192E03-1ADA-4E49-B578-7B8B4C426545}" sibTransId="{690D2BB8-AFB0-4EDB-B2CB-E7C112841CAF}"/>
    <dgm:cxn modelId="{1561C7C8-7184-4936-B6D9-10068A03138C}" type="presOf" srcId="{275E9521-D1C0-4CBC-830A-909511991E56}" destId="{D3420D5E-7D41-4032-B907-711431C29A08}" srcOrd="0" destOrd="0" presId="urn:microsoft.com/office/officeart/2005/8/layout/hierarchy4"/>
    <dgm:cxn modelId="{B9FA7CCB-7295-440B-9DC7-4414E1F5CE8B}" srcId="{28BB4301-8404-4587-94FF-930E69511539}" destId="{28F6502E-6C86-4CE1-B3A9-9D79B36CFC8F}" srcOrd="2" destOrd="0" parTransId="{C8204845-E53F-4BBF-834E-56A0BD35DF01}" sibTransId="{43BF8D4B-4A0A-488C-86A3-1DE279C001F1}"/>
    <dgm:cxn modelId="{758BFEE2-B985-43AE-B8EC-0B8E5F89C304}" type="presOf" srcId="{C9733E4A-817A-4005-B239-2868ACF53F3E}" destId="{25DD63FA-FA8B-4774-9B95-B88231E2CE04}" srcOrd="0" destOrd="0" presId="urn:microsoft.com/office/officeart/2005/8/layout/hierarchy4"/>
    <dgm:cxn modelId="{0AEFBDE6-7374-4B3F-A83A-CD74A20353A7}" type="presOf" srcId="{28F6502E-6C86-4CE1-B3A9-9D79B36CFC8F}" destId="{366AEDC9-C98D-458F-AD1B-E1F01B505CC5}" srcOrd="0" destOrd="0" presId="urn:microsoft.com/office/officeart/2005/8/layout/hierarchy4"/>
    <dgm:cxn modelId="{88F86BED-7800-4F38-8701-B6864C6C6EA1}" srcId="{28F6502E-6C86-4CE1-B3A9-9D79B36CFC8F}" destId="{C06257D4-BA6B-4D30-B7CE-67FD53D1907B}" srcOrd="0" destOrd="0" parTransId="{068E6DE7-EE4C-4E29-BC1C-CA916823E592}" sibTransId="{790F1BC1-FA4A-4F03-AB98-F0E24DD4D717}"/>
    <dgm:cxn modelId="{12FEC38E-69EB-4FB7-9457-703453A2E248}" type="presParOf" srcId="{C9D72BE3-0DCF-45CF-ABAE-4D678160C4DA}" destId="{19205013-1AF0-4FDE-ACFA-3250F9A6C242}" srcOrd="0" destOrd="0" presId="urn:microsoft.com/office/officeart/2005/8/layout/hierarchy4"/>
    <dgm:cxn modelId="{B7B3865F-FF1C-4B8F-9064-6748CDCAF7BA}" type="presParOf" srcId="{19205013-1AF0-4FDE-ACFA-3250F9A6C242}" destId="{46D73130-3323-44A4-A571-90539BC9E364}" srcOrd="0" destOrd="0" presId="urn:microsoft.com/office/officeart/2005/8/layout/hierarchy4"/>
    <dgm:cxn modelId="{6663124C-B8C9-44D2-8841-BEF39EE13F7B}" type="presParOf" srcId="{19205013-1AF0-4FDE-ACFA-3250F9A6C242}" destId="{CEEFC447-F242-4CDB-A06F-DAA23B283328}" srcOrd="1" destOrd="0" presId="urn:microsoft.com/office/officeart/2005/8/layout/hierarchy4"/>
    <dgm:cxn modelId="{C41A9BE3-1577-4651-AF15-1D6568EED0FA}" type="presParOf" srcId="{19205013-1AF0-4FDE-ACFA-3250F9A6C242}" destId="{1ACB8C0C-67F8-4A41-9D63-071419888E6B}" srcOrd="2" destOrd="0" presId="urn:microsoft.com/office/officeart/2005/8/layout/hierarchy4"/>
    <dgm:cxn modelId="{9BE03293-9FFD-4544-99E8-2E7B917D324C}" type="presParOf" srcId="{1ACB8C0C-67F8-4A41-9D63-071419888E6B}" destId="{062E4A3B-D785-4088-9D09-CDA863B0979B}" srcOrd="0" destOrd="0" presId="urn:microsoft.com/office/officeart/2005/8/layout/hierarchy4"/>
    <dgm:cxn modelId="{0E83C262-2491-4075-8FA3-FB4E91B7C17C}" type="presParOf" srcId="{062E4A3B-D785-4088-9D09-CDA863B0979B}" destId="{5AF923DF-3844-4493-8212-FD74DA80C489}" srcOrd="0" destOrd="0" presId="urn:microsoft.com/office/officeart/2005/8/layout/hierarchy4"/>
    <dgm:cxn modelId="{3A7C58AE-BF3B-4221-8AA0-5E5AD3FFA063}" type="presParOf" srcId="{062E4A3B-D785-4088-9D09-CDA863B0979B}" destId="{E5EAC9EE-94FE-491C-B7D0-8253DA4B9271}" srcOrd="1" destOrd="0" presId="urn:microsoft.com/office/officeart/2005/8/layout/hierarchy4"/>
    <dgm:cxn modelId="{FE40F8A5-1B55-4CD4-A0AD-6E9A7A96CDCC}" type="presParOf" srcId="{062E4A3B-D785-4088-9D09-CDA863B0979B}" destId="{DBB15994-9D71-4FF6-951B-132A1F1FA5DF}" srcOrd="2" destOrd="0" presId="urn:microsoft.com/office/officeart/2005/8/layout/hierarchy4"/>
    <dgm:cxn modelId="{6190A7C8-6443-4345-B7C4-5B4DE0B4B1E3}" type="presParOf" srcId="{DBB15994-9D71-4FF6-951B-132A1F1FA5DF}" destId="{3814175D-2481-482B-BD87-011ABCC25F49}" srcOrd="0" destOrd="0" presId="urn:microsoft.com/office/officeart/2005/8/layout/hierarchy4"/>
    <dgm:cxn modelId="{FACDFAC2-84D4-4015-A5BB-223C22F28546}" type="presParOf" srcId="{3814175D-2481-482B-BD87-011ABCC25F49}" destId="{A60A41E4-F5CC-4C3A-AD3F-1797ED99FEC5}" srcOrd="0" destOrd="0" presId="urn:microsoft.com/office/officeart/2005/8/layout/hierarchy4"/>
    <dgm:cxn modelId="{5188FCCC-3976-4820-9942-52571EA234C7}" type="presParOf" srcId="{3814175D-2481-482B-BD87-011ABCC25F49}" destId="{7CD0F6B6-E448-4FEA-9D87-476BFD90AE2B}" srcOrd="1" destOrd="0" presId="urn:microsoft.com/office/officeart/2005/8/layout/hierarchy4"/>
    <dgm:cxn modelId="{9A1241E9-A93F-457E-9380-190F0479635E}" type="presParOf" srcId="{3814175D-2481-482B-BD87-011ABCC25F49}" destId="{D3C96F93-5357-4335-B13A-A76B9A678230}" srcOrd="2" destOrd="0" presId="urn:microsoft.com/office/officeart/2005/8/layout/hierarchy4"/>
    <dgm:cxn modelId="{B1E25B3A-75E3-4B3D-8B68-4D56872400F5}" type="presParOf" srcId="{D3C96F93-5357-4335-B13A-A76B9A678230}" destId="{7BE58336-A49F-449F-A360-E40D208E6D62}" srcOrd="0" destOrd="0" presId="urn:microsoft.com/office/officeart/2005/8/layout/hierarchy4"/>
    <dgm:cxn modelId="{D1B8FFE7-225D-4471-B148-7BE38853B3A8}" type="presParOf" srcId="{7BE58336-A49F-449F-A360-E40D208E6D62}" destId="{C28876A2-74F4-434A-A027-0A4F63763503}" srcOrd="0" destOrd="0" presId="urn:microsoft.com/office/officeart/2005/8/layout/hierarchy4"/>
    <dgm:cxn modelId="{A456C84C-E5B6-4AAC-AF61-020ADDAC4D26}" type="presParOf" srcId="{7BE58336-A49F-449F-A360-E40D208E6D62}" destId="{20776996-4BC2-4D6F-8CE1-A9822285AB2B}" srcOrd="1" destOrd="0" presId="urn:microsoft.com/office/officeart/2005/8/layout/hierarchy4"/>
    <dgm:cxn modelId="{B9EF7C55-9C6A-44D6-A597-97C9012EF39B}" type="presParOf" srcId="{DBB15994-9D71-4FF6-951B-132A1F1FA5DF}" destId="{62452255-40E1-40D1-A59D-133AC4ED2B32}" srcOrd="1" destOrd="0" presId="urn:microsoft.com/office/officeart/2005/8/layout/hierarchy4"/>
    <dgm:cxn modelId="{8F554999-2E75-463A-81D9-C1799824477B}" type="presParOf" srcId="{DBB15994-9D71-4FF6-951B-132A1F1FA5DF}" destId="{58176CBC-14D5-440C-86F2-23956D857894}" srcOrd="2" destOrd="0" presId="urn:microsoft.com/office/officeart/2005/8/layout/hierarchy4"/>
    <dgm:cxn modelId="{93035BA6-BC90-4935-8BCC-5BA2191836C0}" type="presParOf" srcId="{58176CBC-14D5-440C-86F2-23956D857894}" destId="{65C2847A-D2BF-4DED-9EDC-E6077921B245}" srcOrd="0" destOrd="0" presId="urn:microsoft.com/office/officeart/2005/8/layout/hierarchy4"/>
    <dgm:cxn modelId="{5E8F5C57-DBD9-4518-8437-7554F2DEBC06}" type="presParOf" srcId="{58176CBC-14D5-440C-86F2-23956D857894}" destId="{7ECD22B4-5331-4F53-ADE5-0C8A12D26B8B}" srcOrd="1" destOrd="0" presId="urn:microsoft.com/office/officeart/2005/8/layout/hierarchy4"/>
    <dgm:cxn modelId="{412471A1-48FA-4FFD-9D2A-EE7B59EE973A}" type="presParOf" srcId="{58176CBC-14D5-440C-86F2-23956D857894}" destId="{648D9D37-8153-48CB-ACD6-968F3DB9A389}" srcOrd="2" destOrd="0" presId="urn:microsoft.com/office/officeart/2005/8/layout/hierarchy4"/>
    <dgm:cxn modelId="{D3570330-A143-4A4B-B423-C6DF21076D89}" type="presParOf" srcId="{648D9D37-8153-48CB-ACD6-968F3DB9A389}" destId="{B4036850-06BE-48AC-BDB5-B55C67212314}" srcOrd="0" destOrd="0" presId="urn:microsoft.com/office/officeart/2005/8/layout/hierarchy4"/>
    <dgm:cxn modelId="{A0CE0092-44C4-461E-8747-EB734B57F71D}" type="presParOf" srcId="{B4036850-06BE-48AC-BDB5-B55C67212314}" destId="{659356C3-A39C-4676-8EDE-AE5472809BA0}" srcOrd="0" destOrd="0" presId="urn:microsoft.com/office/officeart/2005/8/layout/hierarchy4"/>
    <dgm:cxn modelId="{6B121B33-F3C1-481E-B1EF-7C16D613CFED}" type="presParOf" srcId="{B4036850-06BE-48AC-BDB5-B55C67212314}" destId="{B9414B0E-0684-4099-A9A3-9EB84093E6E8}" srcOrd="1" destOrd="0" presId="urn:microsoft.com/office/officeart/2005/8/layout/hierarchy4"/>
    <dgm:cxn modelId="{A3B1EF79-9EDF-46F4-8FB5-020B8218867F}" type="presParOf" srcId="{DBB15994-9D71-4FF6-951B-132A1F1FA5DF}" destId="{431FB4EE-8108-46A3-AE2E-E190C3346DB5}" srcOrd="3" destOrd="0" presId="urn:microsoft.com/office/officeart/2005/8/layout/hierarchy4"/>
    <dgm:cxn modelId="{0BAD5B64-D10D-4AF4-8EC7-A7D05B8DF37A}" type="presParOf" srcId="{DBB15994-9D71-4FF6-951B-132A1F1FA5DF}" destId="{E7327FCD-849B-43E1-9960-BD21963A8E17}" srcOrd="4" destOrd="0" presId="urn:microsoft.com/office/officeart/2005/8/layout/hierarchy4"/>
    <dgm:cxn modelId="{0DCF1F55-43F3-4345-9904-41DF7741BD41}" type="presParOf" srcId="{E7327FCD-849B-43E1-9960-BD21963A8E17}" destId="{366AEDC9-C98D-458F-AD1B-E1F01B505CC5}" srcOrd="0" destOrd="0" presId="urn:microsoft.com/office/officeart/2005/8/layout/hierarchy4"/>
    <dgm:cxn modelId="{C158AC6B-2FB5-480B-A71E-3E37B46F876A}" type="presParOf" srcId="{E7327FCD-849B-43E1-9960-BD21963A8E17}" destId="{27308EE1-BD20-4E2A-99D4-8A01713B4540}" srcOrd="1" destOrd="0" presId="urn:microsoft.com/office/officeart/2005/8/layout/hierarchy4"/>
    <dgm:cxn modelId="{4C252E32-FFF3-4910-B829-CF941C627AB5}" type="presParOf" srcId="{E7327FCD-849B-43E1-9960-BD21963A8E17}" destId="{394BBE17-D243-4213-8E0B-B080E6CCFC5C}" srcOrd="2" destOrd="0" presId="urn:microsoft.com/office/officeart/2005/8/layout/hierarchy4"/>
    <dgm:cxn modelId="{7E584DFB-A407-4D60-A278-136747C46D81}" type="presParOf" srcId="{394BBE17-D243-4213-8E0B-B080E6CCFC5C}" destId="{03B54172-4A95-4B29-925C-540B43DFBCFD}" srcOrd="0" destOrd="0" presId="urn:microsoft.com/office/officeart/2005/8/layout/hierarchy4"/>
    <dgm:cxn modelId="{F1D2D0F6-E2E3-4DC1-87B8-D8A581DB678B}" type="presParOf" srcId="{03B54172-4A95-4B29-925C-540B43DFBCFD}" destId="{9F2F27A9-B283-42C1-9268-9DCD1B8970DF}" srcOrd="0" destOrd="0" presId="urn:microsoft.com/office/officeart/2005/8/layout/hierarchy4"/>
    <dgm:cxn modelId="{2608AC87-4016-448D-A32A-BD5C9EBDDA01}" type="presParOf" srcId="{03B54172-4A95-4B29-925C-540B43DFBCFD}" destId="{D79B14E3-A1F6-4010-AAEB-3318E927DAEB}" srcOrd="1" destOrd="0" presId="urn:microsoft.com/office/officeart/2005/8/layout/hierarchy4"/>
    <dgm:cxn modelId="{997C0664-EB34-431E-ACD7-211F64753C40}" type="presParOf" srcId="{DBB15994-9D71-4FF6-951B-132A1F1FA5DF}" destId="{C79AE3C3-0ABF-4119-9CD6-643FC2E11B0B}" srcOrd="5" destOrd="0" presId="urn:microsoft.com/office/officeart/2005/8/layout/hierarchy4"/>
    <dgm:cxn modelId="{6ECC1910-CBFC-4427-B5FA-8210BCDCAA57}" type="presParOf" srcId="{DBB15994-9D71-4FF6-951B-132A1F1FA5DF}" destId="{19D6D34E-B007-407D-966F-FE9A17EC723B}" srcOrd="6" destOrd="0" presId="urn:microsoft.com/office/officeart/2005/8/layout/hierarchy4"/>
    <dgm:cxn modelId="{63997ED2-A73A-4601-ACBB-E8B95B14296B}" type="presParOf" srcId="{19D6D34E-B007-407D-966F-FE9A17EC723B}" destId="{897A87AB-D1CE-4EA4-AF13-FCFF46E70075}" srcOrd="0" destOrd="0" presId="urn:microsoft.com/office/officeart/2005/8/layout/hierarchy4"/>
    <dgm:cxn modelId="{316CD86B-F42A-41D7-8522-9E276E169119}" type="presParOf" srcId="{19D6D34E-B007-407D-966F-FE9A17EC723B}" destId="{BFAFF914-77EE-4C9A-913B-413F64B60051}" srcOrd="1" destOrd="0" presId="urn:microsoft.com/office/officeart/2005/8/layout/hierarchy4"/>
    <dgm:cxn modelId="{6E051728-F118-48FC-B30B-323633F48600}" type="presParOf" srcId="{19D6D34E-B007-407D-966F-FE9A17EC723B}" destId="{0B34BC7A-0355-4431-AF29-D4795359F8AC}" srcOrd="2" destOrd="0" presId="urn:microsoft.com/office/officeart/2005/8/layout/hierarchy4"/>
    <dgm:cxn modelId="{92EAB1B5-D957-4C6F-83F5-B480E9970032}" type="presParOf" srcId="{0B34BC7A-0355-4431-AF29-D4795359F8AC}" destId="{7D2980DF-DBE4-4CCD-96F0-ED447CB4B23E}" srcOrd="0" destOrd="0" presId="urn:microsoft.com/office/officeart/2005/8/layout/hierarchy4"/>
    <dgm:cxn modelId="{17B381CA-DEF7-44E7-AD33-7C8CD63FBFC2}" type="presParOf" srcId="{7D2980DF-DBE4-4CCD-96F0-ED447CB4B23E}" destId="{25DD63FA-FA8B-4774-9B95-B88231E2CE04}" srcOrd="0" destOrd="0" presId="urn:microsoft.com/office/officeart/2005/8/layout/hierarchy4"/>
    <dgm:cxn modelId="{5A027280-7C02-46E8-BDF3-0D817F8237BE}" type="presParOf" srcId="{7D2980DF-DBE4-4CCD-96F0-ED447CB4B23E}" destId="{76E22D48-95BB-43AD-BA76-F829F34F7E4F}" srcOrd="1" destOrd="0" presId="urn:microsoft.com/office/officeart/2005/8/layout/hierarchy4"/>
    <dgm:cxn modelId="{4D9D3B81-E8CC-4300-A8FF-C4BCCFBF609E}" type="presParOf" srcId="{DBB15994-9D71-4FF6-951B-132A1F1FA5DF}" destId="{2A61743D-55CB-4A5E-AFE7-E0D24E84BD4D}" srcOrd="7" destOrd="0" presId="urn:microsoft.com/office/officeart/2005/8/layout/hierarchy4"/>
    <dgm:cxn modelId="{E115F9BB-7586-495D-A141-58D3906AD1EB}" type="presParOf" srcId="{DBB15994-9D71-4FF6-951B-132A1F1FA5DF}" destId="{2063C662-5AA3-4B8E-9D0E-89F911568508}" srcOrd="8" destOrd="0" presId="urn:microsoft.com/office/officeart/2005/8/layout/hierarchy4"/>
    <dgm:cxn modelId="{8E5C2DAC-B458-44DA-BC3F-DD171707C242}" type="presParOf" srcId="{2063C662-5AA3-4B8E-9D0E-89F911568508}" destId="{D3420D5E-7D41-4032-B907-711431C29A08}" srcOrd="0" destOrd="0" presId="urn:microsoft.com/office/officeart/2005/8/layout/hierarchy4"/>
    <dgm:cxn modelId="{27CE0BF2-7B67-4694-8B99-BEBACCF82C94}" type="presParOf" srcId="{2063C662-5AA3-4B8E-9D0E-89F911568508}" destId="{BA8EE170-E84D-401A-9B1E-B9842E2326AB}" srcOrd="1" destOrd="0" presId="urn:microsoft.com/office/officeart/2005/8/layout/hierarchy4"/>
    <dgm:cxn modelId="{5B49AA0B-25BF-4C31-87FB-0D145ED5EF1B}" type="presParOf" srcId="{2063C662-5AA3-4B8E-9D0E-89F911568508}" destId="{11E1AEF4-7AF7-4DAE-807F-29FD4E35D828}" srcOrd="2" destOrd="0" presId="urn:microsoft.com/office/officeart/2005/8/layout/hierarchy4"/>
    <dgm:cxn modelId="{021C17A4-F264-4BC7-B72D-065F7283D02F}" type="presParOf" srcId="{11E1AEF4-7AF7-4DAE-807F-29FD4E35D828}" destId="{7D896186-53FA-4857-B6F5-58A79D278F24}" srcOrd="0" destOrd="0" presId="urn:microsoft.com/office/officeart/2005/8/layout/hierarchy4"/>
    <dgm:cxn modelId="{53F494C6-8113-4219-8466-E508F7F4942C}" type="presParOf" srcId="{7D896186-53FA-4857-B6F5-58A79D278F24}" destId="{56D955A4-3609-42FF-8533-AE3E6CBBC9B3}" srcOrd="0" destOrd="0" presId="urn:microsoft.com/office/officeart/2005/8/layout/hierarchy4"/>
    <dgm:cxn modelId="{8CDF8C0F-7135-4AD0-926A-C1D812873415}" type="presParOf" srcId="{7D896186-53FA-4857-B6F5-58A79D278F24}" destId="{243B8B52-7D64-4FD6-98FB-8611CE233270}" srcOrd="1" destOrd="0" presId="urn:microsoft.com/office/officeart/2005/8/layout/hierarchy4"/>
    <dgm:cxn modelId="{43895C15-49A3-4B7C-A75D-5572CECD7DAC}" type="presParOf" srcId="{1ACB8C0C-67F8-4A41-9D63-071419888E6B}" destId="{BDF68854-1983-4582-9DA9-57DBFF17100D}" srcOrd="1" destOrd="0" presId="urn:microsoft.com/office/officeart/2005/8/layout/hierarchy4"/>
    <dgm:cxn modelId="{F4AE535E-40B3-417F-80DF-D268C410E9F5}" type="presParOf" srcId="{1ACB8C0C-67F8-4A41-9D63-071419888E6B}" destId="{087F9D7F-C84E-4D22-B91C-11324008B475}" srcOrd="2" destOrd="0" presId="urn:microsoft.com/office/officeart/2005/8/layout/hierarchy4"/>
    <dgm:cxn modelId="{B2C5251D-B773-4B74-A431-BBC36E06F9D1}" type="presParOf" srcId="{087F9D7F-C84E-4D22-B91C-11324008B475}" destId="{7AF39479-E890-4C15-A0E3-8C2BC4F88ED3}" srcOrd="0" destOrd="0" presId="urn:microsoft.com/office/officeart/2005/8/layout/hierarchy4"/>
    <dgm:cxn modelId="{78003E80-B2EC-4F75-A2ED-414B965CC012}" type="presParOf" srcId="{087F9D7F-C84E-4D22-B91C-11324008B475}" destId="{7F5A216C-9B90-4C92-BD25-957108C6B71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3AB923-CB8A-4170-8CA3-DC671FEC03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69180B1E-86BD-4D6E-8E5A-89CE36D9727E}">
      <dgm:prSet phldrT="[Text]"/>
      <dgm:spPr>
        <a:solidFill>
          <a:srgbClr val="0078AE"/>
        </a:solidFill>
        <a:ln w="38100">
          <a:solidFill>
            <a:srgbClr val="D6C322"/>
          </a:solidFill>
        </a:ln>
      </dgm:spPr>
      <dgm:t>
        <a:bodyPr/>
        <a:lstStyle/>
        <a:p>
          <a:r>
            <a:rPr lang="en-US" dirty="0"/>
            <a:t>Staff Associations Partnership</a:t>
          </a:r>
          <a:endParaRPr lang="en-CA" dirty="0"/>
        </a:p>
      </dgm:t>
    </dgm:pt>
    <dgm:pt modelId="{4A17ECFC-BCEF-4AA1-A83A-22EE2DD8D28C}" type="parTrans" cxnId="{FE7931D5-E730-490A-B61E-3C59F2A4AE4F}">
      <dgm:prSet/>
      <dgm:spPr/>
      <dgm:t>
        <a:bodyPr/>
        <a:lstStyle/>
        <a:p>
          <a:endParaRPr lang="en-CA"/>
        </a:p>
      </dgm:t>
    </dgm:pt>
    <dgm:pt modelId="{CF8AC13C-F8C6-4505-8D51-8166D364364C}" type="sibTrans" cxnId="{FE7931D5-E730-490A-B61E-3C59F2A4AE4F}">
      <dgm:prSet/>
      <dgm:spPr/>
      <dgm:t>
        <a:bodyPr/>
        <a:lstStyle/>
        <a:p>
          <a:endParaRPr lang="en-CA"/>
        </a:p>
      </dgm:t>
    </dgm:pt>
    <dgm:pt modelId="{C8200F80-759C-4592-ACD6-BB19C579ABAF}">
      <dgm:prSet phldrT="[Text]"/>
      <dgm:spPr>
        <a:solidFill>
          <a:srgbClr val="0078AE"/>
        </a:solidFill>
        <a:ln w="38100">
          <a:solidFill>
            <a:srgbClr val="D6C322"/>
          </a:solidFill>
        </a:ln>
      </dgm:spPr>
      <dgm:t>
        <a:bodyPr/>
        <a:lstStyle/>
        <a:p>
          <a:r>
            <a:rPr lang="en-US" dirty="0"/>
            <a:t>Labour Relations Meeting</a:t>
          </a:r>
          <a:endParaRPr lang="en-CA" dirty="0"/>
        </a:p>
      </dgm:t>
    </dgm:pt>
    <dgm:pt modelId="{DD2AC091-7C91-4E36-8BEA-123BE8262921}" type="parTrans" cxnId="{1DE7C9B5-7123-45C7-AB6B-F53E588A1149}">
      <dgm:prSet/>
      <dgm:spPr/>
      <dgm:t>
        <a:bodyPr/>
        <a:lstStyle/>
        <a:p>
          <a:endParaRPr lang="en-CA"/>
        </a:p>
      </dgm:t>
    </dgm:pt>
    <dgm:pt modelId="{43CE62FF-3D39-4E26-8D1F-ED0DBADA2831}" type="sibTrans" cxnId="{1DE7C9B5-7123-45C7-AB6B-F53E588A1149}">
      <dgm:prSet/>
      <dgm:spPr/>
      <dgm:t>
        <a:bodyPr/>
        <a:lstStyle/>
        <a:p>
          <a:endParaRPr lang="en-CA"/>
        </a:p>
      </dgm:t>
    </dgm:pt>
    <dgm:pt modelId="{CA4F2D1E-7B1B-4F95-95E6-BD1ACF04CCD7}">
      <dgm:prSet phldrT="[Text]"/>
      <dgm:spPr>
        <a:solidFill>
          <a:srgbClr val="0078AE"/>
        </a:solidFill>
        <a:ln w="38100">
          <a:solidFill>
            <a:srgbClr val="D6C322"/>
          </a:solidFill>
        </a:ln>
      </dgm:spPr>
      <dgm:t>
        <a:bodyPr/>
        <a:lstStyle/>
        <a:p>
          <a:r>
            <a:rPr lang="en-US" dirty="0"/>
            <a:t>Discipline &amp; Grievances </a:t>
          </a:r>
          <a:endParaRPr lang="en-CA" dirty="0"/>
        </a:p>
      </dgm:t>
    </dgm:pt>
    <dgm:pt modelId="{A48EA0FF-BE6E-465B-A4D5-31E97554E7C6}" type="parTrans" cxnId="{8F106DE7-2E92-4F49-A437-F77FA4B31ADD}">
      <dgm:prSet/>
      <dgm:spPr/>
      <dgm:t>
        <a:bodyPr/>
        <a:lstStyle/>
        <a:p>
          <a:endParaRPr lang="en-CA"/>
        </a:p>
      </dgm:t>
    </dgm:pt>
    <dgm:pt modelId="{41F7494B-B16B-41C6-A313-77A8A50F8D21}" type="sibTrans" cxnId="{8F106DE7-2E92-4F49-A437-F77FA4B31ADD}">
      <dgm:prSet/>
      <dgm:spPr/>
      <dgm:t>
        <a:bodyPr/>
        <a:lstStyle/>
        <a:p>
          <a:endParaRPr lang="en-CA"/>
        </a:p>
      </dgm:t>
    </dgm:pt>
    <dgm:pt modelId="{31C6A025-8A68-4764-9914-B7D137C9A966}">
      <dgm:prSet phldrT="[Text]"/>
      <dgm:spPr>
        <a:solidFill>
          <a:srgbClr val="0078AE"/>
        </a:solidFill>
        <a:ln w="38100">
          <a:solidFill>
            <a:srgbClr val="D6C322"/>
          </a:solidFill>
        </a:ln>
      </dgm:spPr>
      <dgm:t>
        <a:bodyPr/>
        <a:lstStyle/>
        <a:p>
          <a:r>
            <a:rPr lang="en-US" dirty="0"/>
            <a:t>Interpretation of Memorandum Agreements</a:t>
          </a:r>
          <a:endParaRPr lang="en-CA" dirty="0"/>
        </a:p>
      </dgm:t>
    </dgm:pt>
    <dgm:pt modelId="{A1D15EF6-A214-4875-B5DD-75F39EB01FA5}" type="parTrans" cxnId="{4E8178A4-0895-4304-85B6-1FC98DCB01DC}">
      <dgm:prSet/>
      <dgm:spPr/>
      <dgm:t>
        <a:bodyPr/>
        <a:lstStyle/>
        <a:p>
          <a:endParaRPr lang="en-CA"/>
        </a:p>
      </dgm:t>
    </dgm:pt>
    <dgm:pt modelId="{FA10A668-26CC-4CBE-8AB9-0D4DB4FD07D9}" type="sibTrans" cxnId="{4E8178A4-0895-4304-85B6-1FC98DCB01DC}">
      <dgm:prSet/>
      <dgm:spPr/>
      <dgm:t>
        <a:bodyPr/>
        <a:lstStyle/>
        <a:p>
          <a:endParaRPr lang="en-CA"/>
        </a:p>
      </dgm:t>
    </dgm:pt>
    <dgm:pt modelId="{F5CDD428-81FF-4D1B-BAA3-8658116D12C5}">
      <dgm:prSet phldrT="[Text]"/>
      <dgm:spPr>
        <a:solidFill>
          <a:srgbClr val="0078AE"/>
        </a:solidFill>
        <a:ln w="38100">
          <a:solidFill>
            <a:srgbClr val="D6C322"/>
          </a:solidFill>
        </a:ln>
      </dgm:spPr>
      <dgm:t>
        <a:bodyPr/>
        <a:lstStyle/>
        <a:p>
          <a:r>
            <a:rPr lang="en-US" dirty="0"/>
            <a:t>Harassment Investigations</a:t>
          </a:r>
          <a:endParaRPr lang="en-CA" dirty="0"/>
        </a:p>
      </dgm:t>
    </dgm:pt>
    <dgm:pt modelId="{3EF1B116-9BBF-40E7-BF2A-DC4005105E4B}" type="parTrans" cxnId="{FB21740D-F739-4B23-B8B7-BC358EAEBFFD}">
      <dgm:prSet/>
      <dgm:spPr/>
      <dgm:t>
        <a:bodyPr/>
        <a:lstStyle/>
        <a:p>
          <a:endParaRPr lang="en-CA"/>
        </a:p>
      </dgm:t>
    </dgm:pt>
    <dgm:pt modelId="{4872CD3E-85C0-4719-894C-3A64DB925BA3}" type="sibTrans" cxnId="{FB21740D-F739-4B23-B8B7-BC358EAEBFFD}">
      <dgm:prSet/>
      <dgm:spPr/>
      <dgm:t>
        <a:bodyPr/>
        <a:lstStyle/>
        <a:p>
          <a:endParaRPr lang="en-CA"/>
        </a:p>
      </dgm:t>
    </dgm:pt>
    <dgm:pt modelId="{F3BF7408-AADE-4EBC-918F-9042974EFD9C}">
      <dgm:prSet phldrT="[Text]"/>
      <dgm:spPr>
        <a:solidFill>
          <a:srgbClr val="0078AE"/>
        </a:solidFill>
        <a:ln w="38100">
          <a:solidFill>
            <a:srgbClr val="D6C322"/>
          </a:solidFill>
        </a:ln>
      </dgm:spPr>
      <dgm:t>
        <a:bodyPr/>
        <a:lstStyle/>
        <a:p>
          <a:r>
            <a:rPr lang="en-US" dirty="0"/>
            <a:t>Conflict Resolution</a:t>
          </a:r>
          <a:endParaRPr lang="en-CA" dirty="0"/>
        </a:p>
      </dgm:t>
    </dgm:pt>
    <dgm:pt modelId="{CED0A6E7-C897-4639-983C-7DABDE1A2E7C}" type="parTrans" cxnId="{DC706F55-EE32-4262-920E-418B3760724B}">
      <dgm:prSet/>
      <dgm:spPr/>
      <dgm:t>
        <a:bodyPr/>
        <a:lstStyle/>
        <a:p>
          <a:endParaRPr lang="en-CA"/>
        </a:p>
      </dgm:t>
    </dgm:pt>
    <dgm:pt modelId="{2DCC44DE-4CDA-484F-AA95-C717FB431F5E}" type="sibTrans" cxnId="{DC706F55-EE32-4262-920E-418B3760724B}">
      <dgm:prSet/>
      <dgm:spPr/>
      <dgm:t>
        <a:bodyPr/>
        <a:lstStyle/>
        <a:p>
          <a:endParaRPr lang="en-CA"/>
        </a:p>
      </dgm:t>
    </dgm:pt>
    <dgm:pt modelId="{100C97BB-4A10-4873-A79E-9ED177BC91EB}">
      <dgm:prSet phldrT="[Text]"/>
      <dgm:spPr>
        <a:solidFill>
          <a:srgbClr val="0078AE"/>
        </a:solidFill>
        <a:ln w="38100">
          <a:solidFill>
            <a:srgbClr val="D6C322"/>
          </a:solidFill>
        </a:ln>
      </dgm:spPr>
      <dgm:t>
        <a:bodyPr/>
        <a:lstStyle/>
        <a:p>
          <a:r>
            <a:rPr lang="en-US" dirty="0"/>
            <a:t>Code of Conduct Matters</a:t>
          </a:r>
          <a:endParaRPr lang="en-CA" dirty="0"/>
        </a:p>
      </dgm:t>
    </dgm:pt>
    <dgm:pt modelId="{B4C8D253-AA78-4733-A44C-89EE96A94413}" type="parTrans" cxnId="{80978643-6E12-4961-88FB-B5582DAFCAF4}">
      <dgm:prSet/>
      <dgm:spPr/>
      <dgm:t>
        <a:bodyPr/>
        <a:lstStyle/>
        <a:p>
          <a:endParaRPr lang="en-CA"/>
        </a:p>
      </dgm:t>
    </dgm:pt>
    <dgm:pt modelId="{AB40C79B-D340-4AEE-B370-B460862DD39A}" type="sibTrans" cxnId="{80978643-6E12-4961-88FB-B5582DAFCAF4}">
      <dgm:prSet/>
      <dgm:spPr/>
      <dgm:t>
        <a:bodyPr/>
        <a:lstStyle/>
        <a:p>
          <a:endParaRPr lang="en-CA"/>
        </a:p>
      </dgm:t>
    </dgm:pt>
    <dgm:pt modelId="{32B4431B-79D6-436D-9C40-C781FC2AC042}">
      <dgm:prSet phldrT="[Text]"/>
      <dgm:spPr>
        <a:solidFill>
          <a:srgbClr val="0078AE"/>
        </a:solidFill>
        <a:ln w="38100">
          <a:solidFill>
            <a:srgbClr val="D6C322"/>
          </a:solidFill>
        </a:ln>
      </dgm:spPr>
      <dgm:t>
        <a:bodyPr/>
        <a:lstStyle/>
        <a:p>
          <a:r>
            <a:rPr lang="en-US" dirty="0"/>
            <a:t>Terminations</a:t>
          </a:r>
          <a:endParaRPr lang="en-CA" dirty="0"/>
        </a:p>
      </dgm:t>
    </dgm:pt>
    <dgm:pt modelId="{7F331CFD-133C-4F14-96C9-78E28D497FC5}" type="parTrans" cxnId="{10CC7C6B-A708-4909-B3ED-877A03438B0D}">
      <dgm:prSet/>
      <dgm:spPr/>
      <dgm:t>
        <a:bodyPr/>
        <a:lstStyle/>
        <a:p>
          <a:endParaRPr lang="en-CA"/>
        </a:p>
      </dgm:t>
    </dgm:pt>
    <dgm:pt modelId="{152A64FD-70E5-40FB-816B-4EFF54C5C0F5}" type="sibTrans" cxnId="{10CC7C6B-A708-4909-B3ED-877A03438B0D}">
      <dgm:prSet/>
      <dgm:spPr/>
      <dgm:t>
        <a:bodyPr/>
        <a:lstStyle/>
        <a:p>
          <a:endParaRPr lang="en-CA"/>
        </a:p>
      </dgm:t>
    </dgm:pt>
    <dgm:pt modelId="{8A5C89BB-0B3F-48B0-9609-C0873C6FD132}" type="pres">
      <dgm:prSet presAssocID="{6B3AB923-CB8A-4170-8CA3-DC671FEC03AA}" presName="diagram" presStyleCnt="0">
        <dgm:presLayoutVars>
          <dgm:dir/>
          <dgm:resizeHandles val="exact"/>
        </dgm:presLayoutVars>
      </dgm:prSet>
      <dgm:spPr/>
    </dgm:pt>
    <dgm:pt modelId="{CC1F07F6-9A9F-4E7B-9608-C668899685FD}" type="pres">
      <dgm:prSet presAssocID="{69180B1E-86BD-4D6E-8E5A-89CE36D9727E}" presName="node" presStyleLbl="node1" presStyleIdx="0" presStyleCnt="8">
        <dgm:presLayoutVars>
          <dgm:bulletEnabled val="1"/>
        </dgm:presLayoutVars>
      </dgm:prSet>
      <dgm:spPr/>
    </dgm:pt>
    <dgm:pt modelId="{47647018-B4B8-4FE4-B333-57D621017E6A}" type="pres">
      <dgm:prSet presAssocID="{CF8AC13C-F8C6-4505-8D51-8166D364364C}" presName="sibTrans" presStyleCnt="0"/>
      <dgm:spPr/>
    </dgm:pt>
    <dgm:pt modelId="{F1C4F815-25FC-431D-99F7-3C55F58A8AE7}" type="pres">
      <dgm:prSet presAssocID="{C8200F80-759C-4592-ACD6-BB19C579ABAF}" presName="node" presStyleLbl="node1" presStyleIdx="1" presStyleCnt="8">
        <dgm:presLayoutVars>
          <dgm:bulletEnabled val="1"/>
        </dgm:presLayoutVars>
      </dgm:prSet>
      <dgm:spPr/>
    </dgm:pt>
    <dgm:pt modelId="{C28343B4-8C75-4837-9DE4-3FB3B28803C5}" type="pres">
      <dgm:prSet presAssocID="{43CE62FF-3D39-4E26-8D1F-ED0DBADA2831}" presName="sibTrans" presStyleCnt="0"/>
      <dgm:spPr/>
    </dgm:pt>
    <dgm:pt modelId="{8596E5C4-03CB-4919-B4EF-77B5BA00C075}" type="pres">
      <dgm:prSet presAssocID="{CA4F2D1E-7B1B-4F95-95E6-BD1ACF04CCD7}" presName="node" presStyleLbl="node1" presStyleIdx="2" presStyleCnt="8">
        <dgm:presLayoutVars>
          <dgm:bulletEnabled val="1"/>
        </dgm:presLayoutVars>
      </dgm:prSet>
      <dgm:spPr/>
    </dgm:pt>
    <dgm:pt modelId="{565A7793-B3BD-4057-8B52-862D160BAF67}" type="pres">
      <dgm:prSet presAssocID="{41F7494B-B16B-41C6-A313-77A8A50F8D21}" presName="sibTrans" presStyleCnt="0"/>
      <dgm:spPr/>
    </dgm:pt>
    <dgm:pt modelId="{E12C72DB-39AF-4E7D-AFD7-1319EE5828AE}" type="pres">
      <dgm:prSet presAssocID="{31C6A025-8A68-4764-9914-B7D137C9A966}" presName="node" presStyleLbl="node1" presStyleIdx="3" presStyleCnt="8">
        <dgm:presLayoutVars>
          <dgm:bulletEnabled val="1"/>
        </dgm:presLayoutVars>
      </dgm:prSet>
      <dgm:spPr/>
    </dgm:pt>
    <dgm:pt modelId="{4C6265F0-EDC5-433B-85C2-E14DED45CD5D}" type="pres">
      <dgm:prSet presAssocID="{FA10A668-26CC-4CBE-8AB9-0D4DB4FD07D9}" presName="sibTrans" presStyleCnt="0"/>
      <dgm:spPr/>
    </dgm:pt>
    <dgm:pt modelId="{ACB39CB2-86F7-4301-A551-F1605872126A}" type="pres">
      <dgm:prSet presAssocID="{F5CDD428-81FF-4D1B-BAA3-8658116D12C5}" presName="node" presStyleLbl="node1" presStyleIdx="4" presStyleCnt="8">
        <dgm:presLayoutVars>
          <dgm:bulletEnabled val="1"/>
        </dgm:presLayoutVars>
      </dgm:prSet>
      <dgm:spPr/>
    </dgm:pt>
    <dgm:pt modelId="{C8377621-228F-4D76-9603-069D3772E3C0}" type="pres">
      <dgm:prSet presAssocID="{4872CD3E-85C0-4719-894C-3A64DB925BA3}" presName="sibTrans" presStyleCnt="0"/>
      <dgm:spPr/>
    </dgm:pt>
    <dgm:pt modelId="{31953F11-48F3-4BDF-AA02-F51D56302355}" type="pres">
      <dgm:prSet presAssocID="{F3BF7408-AADE-4EBC-918F-9042974EFD9C}" presName="node" presStyleLbl="node1" presStyleIdx="5" presStyleCnt="8">
        <dgm:presLayoutVars>
          <dgm:bulletEnabled val="1"/>
        </dgm:presLayoutVars>
      </dgm:prSet>
      <dgm:spPr/>
    </dgm:pt>
    <dgm:pt modelId="{9EA1B5DE-B574-4CA7-9679-DABDD2DB0472}" type="pres">
      <dgm:prSet presAssocID="{2DCC44DE-4CDA-484F-AA95-C717FB431F5E}" presName="sibTrans" presStyleCnt="0"/>
      <dgm:spPr/>
    </dgm:pt>
    <dgm:pt modelId="{A8FB45C6-BE39-4C19-B38B-254BA179BFF9}" type="pres">
      <dgm:prSet presAssocID="{100C97BB-4A10-4873-A79E-9ED177BC91EB}" presName="node" presStyleLbl="node1" presStyleIdx="6" presStyleCnt="8">
        <dgm:presLayoutVars>
          <dgm:bulletEnabled val="1"/>
        </dgm:presLayoutVars>
      </dgm:prSet>
      <dgm:spPr/>
    </dgm:pt>
    <dgm:pt modelId="{1ED8FAAB-FE1C-4596-B7E2-4FDA7388D615}" type="pres">
      <dgm:prSet presAssocID="{AB40C79B-D340-4AEE-B370-B460862DD39A}" presName="sibTrans" presStyleCnt="0"/>
      <dgm:spPr/>
    </dgm:pt>
    <dgm:pt modelId="{D0ACC34E-E9E3-4E91-AE75-8241CC76EF60}" type="pres">
      <dgm:prSet presAssocID="{32B4431B-79D6-436D-9C40-C781FC2AC042}" presName="node" presStyleLbl="node1" presStyleIdx="7" presStyleCnt="8">
        <dgm:presLayoutVars>
          <dgm:bulletEnabled val="1"/>
        </dgm:presLayoutVars>
      </dgm:prSet>
      <dgm:spPr/>
    </dgm:pt>
  </dgm:ptLst>
  <dgm:cxnLst>
    <dgm:cxn modelId="{FB21740D-F739-4B23-B8B7-BC358EAEBFFD}" srcId="{6B3AB923-CB8A-4170-8CA3-DC671FEC03AA}" destId="{F5CDD428-81FF-4D1B-BAA3-8658116D12C5}" srcOrd="4" destOrd="0" parTransId="{3EF1B116-9BBF-40E7-BF2A-DC4005105E4B}" sibTransId="{4872CD3E-85C0-4719-894C-3A64DB925BA3}"/>
    <dgm:cxn modelId="{E1E6D22A-D3FC-4E14-AD56-85931C755912}" type="presOf" srcId="{F5CDD428-81FF-4D1B-BAA3-8658116D12C5}" destId="{ACB39CB2-86F7-4301-A551-F1605872126A}" srcOrd="0" destOrd="0" presId="urn:microsoft.com/office/officeart/2005/8/layout/default"/>
    <dgm:cxn modelId="{24580F3B-1B91-4EE7-AEB1-07C50EA8FE4E}" type="presOf" srcId="{31C6A025-8A68-4764-9914-B7D137C9A966}" destId="{E12C72DB-39AF-4E7D-AFD7-1319EE5828AE}" srcOrd="0" destOrd="0" presId="urn:microsoft.com/office/officeart/2005/8/layout/default"/>
    <dgm:cxn modelId="{80978643-6E12-4961-88FB-B5582DAFCAF4}" srcId="{6B3AB923-CB8A-4170-8CA3-DC671FEC03AA}" destId="{100C97BB-4A10-4873-A79E-9ED177BC91EB}" srcOrd="6" destOrd="0" parTransId="{B4C8D253-AA78-4733-A44C-89EE96A94413}" sibTransId="{AB40C79B-D340-4AEE-B370-B460862DD39A}"/>
    <dgm:cxn modelId="{10CC7C6B-A708-4909-B3ED-877A03438B0D}" srcId="{6B3AB923-CB8A-4170-8CA3-DC671FEC03AA}" destId="{32B4431B-79D6-436D-9C40-C781FC2AC042}" srcOrd="7" destOrd="0" parTransId="{7F331CFD-133C-4F14-96C9-78E28D497FC5}" sibTransId="{152A64FD-70E5-40FB-816B-4EFF54C5C0F5}"/>
    <dgm:cxn modelId="{02D2D94B-8771-4FF4-9839-B696A3B9F4A1}" type="presOf" srcId="{F3BF7408-AADE-4EBC-918F-9042974EFD9C}" destId="{31953F11-48F3-4BDF-AA02-F51D56302355}" srcOrd="0" destOrd="0" presId="urn:microsoft.com/office/officeart/2005/8/layout/default"/>
    <dgm:cxn modelId="{5B47E84D-5FFD-45B4-83BE-5BB69EAB7CF9}" type="presOf" srcId="{6B3AB923-CB8A-4170-8CA3-DC671FEC03AA}" destId="{8A5C89BB-0B3F-48B0-9609-C0873C6FD132}" srcOrd="0" destOrd="0" presId="urn:microsoft.com/office/officeart/2005/8/layout/default"/>
    <dgm:cxn modelId="{DC706F55-EE32-4262-920E-418B3760724B}" srcId="{6B3AB923-CB8A-4170-8CA3-DC671FEC03AA}" destId="{F3BF7408-AADE-4EBC-918F-9042974EFD9C}" srcOrd="5" destOrd="0" parTransId="{CED0A6E7-C897-4639-983C-7DABDE1A2E7C}" sibTransId="{2DCC44DE-4CDA-484F-AA95-C717FB431F5E}"/>
    <dgm:cxn modelId="{A2E33C99-2444-4740-A42F-675428E06166}" type="presOf" srcId="{69180B1E-86BD-4D6E-8E5A-89CE36D9727E}" destId="{CC1F07F6-9A9F-4E7B-9608-C668899685FD}" srcOrd="0" destOrd="0" presId="urn:microsoft.com/office/officeart/2005/8/layout/default"/>
    <dgm:cxn modelId="{4E8178A4-0895-4304-85B6-1FC98DCB01DC}" srcId="{6B3AB923-CB8A-4170-8CA3-DC671FEC03AA}" destId="{31C6A025-8A68-4764-9914-B7D137C9A966}" srcOrd="3" destOrd="0" parTransId="{A1D15EF6-A214-4875-B5DD-75F39EB01FA5}" sibTransId="{FA10A668-26CC-4CBE-8AB9-0D4DB4FD07D9}"/>
    <dgm:cxn modelId="{67AE9CAA-B768-44A0-8625-A7A1CFA64FD1}" type="presOf" srcId="{CA4F2D1E-7B1B-4F95-95E6-BD1ACF04CCD7}" destId="{8596E5C4-03CB-4919-B4EF-77B5BA00C075}" srcOrd="0" destOrd="0" presId="urn:microsoft.com/office/officeart/2005/8/layout/default"/>
    <dgm:cxn modelId="{75DF8AB4-0E3B-4792-8DA1-7FD6418ABF33}" type="presOf" srcId="{C8200F80-759C-4592-ACD6-BB19C579ABAF}" destId="{F1C4F815-25FC-431D-99F7-3C55F58A8AE7}" srcOrd="0" destOrd="0" presId="urn:microsoft.com/office/officeart/2005/8/layout/default"/>
    <dgm:cxn modelId="{1DE7C9B5-7123-45C7-AB6B-F53E588A1149}" srcId="{6B3AB923-CB8A-4170-8CA3-DC671FEC03AA}" destId="{C8200F80-759C-4592-ACD6-BB19C579ABAF}" srcOrd="1" destOrd="0" parTransId="{DD2AC091-7C91-4E36-8BEA-123BE8262921}" sibTransId="{43CE62FF-3D39-4E26-8D1F-ED0DBADA2831}"/>
    <dgm:cxn modelId="{FE7931D5-E730-490A-B61E-3C59F2A4AE4F}" srcId="{6B3AB923-CB8A-4170-8CA3-DC671FEC03AA}" destId="{69180B1E-86BD-4D6E-8E5A-89CE36D9727E}" srcOrd="0" destOrd="0" parTransId="{4A17ECFC-BCEF-4AA1-A83A-22EE2DD8D28C}" sibTransId="{CF8AC13C-F8C6-4505-8D51-8166D364364C}"/>
    <dgm:cxn modelId="{896543E4-CC02-4C47-8B1D-6D402D6C6F6E}" type="presOf" srcId="{32B4431B-79D6-436D-9C40-C781FC2AC042}" destId="{D0ACC34E-E9E3-4E91-AE75-8241CC76EF60}" srcOrd="0" destOrd="0" presId="urn:microsoft.com/office/officeart/2005/8/layout/default"/>
    <dgm:cxn modelId="{8F106DE7-2E92-4F49-A437-F77FA4B31ADD}" srcId="{6B3AB923-CB8A-4170-8CA3-DC671FEC03AA}" destId="{CA4F2D1E-7B1B-4F95-95E6-BD1ACF04CCD7}" srcOrd="2" destOrd="0" parTransId="{A48EA0FF-BE6E-465B-A4D5-31E97554E7C6}" sibTransId="{41F7494B-B16B-41C6-A313-77A8A50F8D21}"/>
    <dgm:cxn modelId="{400C0AFF-7353-459D-880C-EBD111BC285D}" type="presOf" srcId="{100C97BB-4A10-4873-A79E-9ED177BC91EB}" destId="{A8FB45C6-BE39-4C19-B38B-254BA179BFF9}" srcOrd="0" destOrd="0" presId="urn:microsoft.com/office/officeart/2005/8/layout/default"/>
    <dgm:cxn modelId="{CD41C101-EDAC-44D1-893B-3AE0F103EC48}" type="presParOf" srcId="{8A5C89BB-0B3F-48B0-9609-C0873C6FD132}" destId="{CC1F07F6-9A9F-4E7B-9608-C668899685FD}" srcOrd="0" destOrd="0" presId="urn:microsoft.com/office/officeart/2005/8/layout/default"/>
    <dgm:cxn modelId="{CDF0D5DD-FC0E-4E73-97CD-627498CE07AA}" type="presParOf" srcId="{8A5C89BB-0B3F-48B0-9609-C0873C6FD132}" destId="{47647018-B4B8-4FE4-B333-57D621017E6A}" srcOrd="1" destOrd="0" presId="urn:microsoft.com/office/officeart/2005/8/layout/default"/>
    <dgm:cxn modelId="{9C73D872-F4A3-4EEA-A128-B530B72D9641}" type="presParOf" srcId="{8A5C89BB-0B3F-48B0-9609-C0873C6FD132}" destId="{F1C4F815-25FC-431D-99F7-3C55F58A8AE7}" srcOrd="2" destOrd="0" presId="urn:microsoft.com/office/officeart/2005/8/layout/default"/>
    <dgm:cxn modelId="{04C980DD-7105-4F26-95E3-8F0C6FD3C1BD}" type="presParOf" srcId="{8A5C89BB-0B3F-48B0-9609-C0873C6FD132}" destId="{C28343B4-8C75-4837-9DE4-3FB3B28803C5}" srcOrd="3" destOrd="0" presId="urn:microsoft.com/office/officeart/2005/8/layout/default"/>
    <dgm:cxn modelId="{6D85004A-762D-4F25-AE8D-2B77D0E2F690}" type="presParOf" srcId="{8A5C89BB-0B3F-48B0-9609-C0873C6FD132}" destId="{8596E5C4-03CB-4919-B4EF-77B5BA00C075}" srcOrd="4" destOrd="0" presId="urn:microsoft.com/office/officeart/2005/8/layout/default"/>
    <dgm:cxn modelId="{11833C7A-3105-461C-9479-B0E7FBD0DFE4}" type="presParOf" srcId="{8A5C89BB-0B3F-48B0-9609-C0873C6FD132}" destId="{565A7793-B3BD-4057-8B52-862D160BAF67}" srcOrd="5" destOrd="0" presId="urn:microsoft.com/office/officeart/2005/8/layout/default"/>
    <dgm:cxn modelId="{37952243-89E1-4C2D-836B-0BCF36B692AA}" type="presParOf" srcId="{8A5C89BB-0B3F-48B0-9609-C0873C6FD132}" destId="{E12C72DB-39AF-4E7D-AFD7-1319EE5828AE}" srcOrd="6" destOrd="0" presId="urn:microsoft.com/office/officeart/2005/8/layout/default"/>
    <dgm:cxn modelId="{EA6BC42C-E289-4685-8291-1CE462E956B8}" type="presParOf" srcId="{8A5C89BB-0B3F-48B0-9609-C0873C6FD132}" destId="{4C6265F0-EDC5-433B-85C2-E14DED45CD5D}" srcOrd="7" destOrd="0" presId="urn:microsoft.com/office/officeart/2005/8/layout/default"/>
    <dgm:cxn modelId="{C907A53C-583C-4E5B-80A0-0E9CF00F9023}" type="presParOf" srcId="{8A5C89BB-0B3F-48B0-9609-C0873C6FD132}" destId="{ACB39CB2-86F7-4301-A551-F1605872126A}" srcOrd="8" destOrd="0" presId="urn:microsoft.com/office/officeart/2005/8/layout/default"/>
    <dgm:cxn modelId="{B7E953B8-4DA5-4629-9CC6-0CF31E3BBFA0}" type="presParOf" srcId="{8A5C89BB-0B3F-48B0-9609-C0873C6FD132}" destId="{C8377621-228F-4D76-9603-069D3772E3C0}" srcOrd="9" destOrd="0" presId="urn:microsoft.com/office/officeart/2005/8/layout/default"/>
    <dgm:cxn modelId="{8249C50B-31FA-4617-8D54-8122DC8E727E}" type="presParOf" srcId="{8A5C89BB-0B3F-48B0-9609-C0873C6FD132}" destId="{31953F11-48F3-4BDF-AA02-F51D56302355}" srcOrd="10" destOrd="0" presId="urn:microsoft.com/office/officeart/2005/8/layout/default"/>
    <dgm:cxn modelId="{C8F98871-F0CD-4C26-8293-D81AA3A00EB4}" type="presParOf" srcId="{8A5C89BB-0B3F-48B0-9609-C0873C6FD132}" destId="{9EA1B5DE-B574-4CA7-9679-DABDD2DB0472}" srcOrd="11" destOrd="0" presId="urn:microsoft.com/office/officeart/2005/8/layout/default"/>
    <dgm:cxn modelId="{F3D19B24-A998-4087-AC1E-9D16D5A244A8}" type="presParOf" srcId="{8A5C89BB-0B3F-48B0-9609-C0873C6FD132}" destId="{A8FB45C6-BE39-4C19-B38B-254BA179BFF9}" srcOrd="12" destOrd="0" presId="urn:microsoft.com/office/officeart/2005/8/layout/default"/>
    <dgm:cxn modelId="{2BB6F5DB-5EA4-4E3A-B65A-B0FE22C2CF60}" type="presParOf" srcId="{8A5C89BB-0B3F-48B0-9609-C0873C6FD132}" destId="{1ED8FAAB-FE1C-4596-B7E2-4FDA7388D615}" srcOrd="13" destOrd="0" presId="urn:microsoft.com/office/officeart/2005/8/layout/default"/>
    <dgm:cxn modelId="{D468C6C4-CBC5-4357-9A28-5E749BA4065D}" type="presParOf" srcId="{8A5C89BB-0B3F-48B0-9609-C0873C6FD132}" destId="{D0ACC34E-E9E3-4E91-AE75-8241CC76EF60}"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43D807-E278-4B0B-A247-3EAC84FEE83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CA"/>
        </a:p>
      </dgm:t>
    </dgm:pt>
    <dgm:pt modelId="{FD6B2A82-3CA1-40EB-9107-81160B187800}">
      <dgm:prSet phldrT="[Text]" custT="1"/>
      <dgm:spPr>
        <a:solidFill>
          <a:srgbClr val="0078AE"/>
        </a:solidFill>
      </dgm:spPr>
      <dgm:t>
        <a:bodyPr/>
        <a:lstStyle/>
        <a:p>
          <a:r>
            <a:rPr lang="en-US" sz="2000" b="1" dirty="0"/>
            <a:t>Speaker Series</a:t>
          </a:r>
          <a:endParaRPr lang="en-CA" sz="2000" b="1" dirty="0"/>
        </a:p>
      </dgm:t>
    </dgm:pt>
    <dgm:pt modelId="{EBB69CF8-75FB-417F-9BA0-7FA9A45222DB}" type="parTrans" cxnId="{1C6A4066-F98F-49A3-8DF1-BAFD0052FBA8}">
      <dgm:prSet/>
      <dgm:spPr/>
      <dgm:t>
        <a:bodyPr/>
        <a:lstStyle/>
        <a:p>
          <a:endParaRPr lang="en-CA"/>
        </a:p>
      </dgm:t>
    </dgm:pt>
    <dgm:pt modelId="{1FCED192-49B1-460E-BD80-422E6575D445}" type="sibTrans" cxnId="{1C6A4066-F98F-49A3-8DF1-BAFD0052FBA8}">
      <dgm:prSet/>
      <dgm:spPr/>
      <dgm:t>
        <a:bodyPr/>
        <a:lstStyle/>
        <a:p>
          <a:endParaRPr lang="en-CA"/>
        </a:p>
      </dgm:t>
    </dgm:pt>
    <dgm:pt modelId="{F2A08C19-C5A6-4CB7-9C57-2C01C496D676}">
      <dgm:prSet phldrT="[Text]" custT="1"/>
      <dgm:spPr>
        <a:solidFill>
          <a:schemeClr val="accent6">
            <a:lumMod val="20000"/>
            <a:lumOff val="80000"/>
            <a:alpha val="90000"/>
          </a:schemeClr>
        </a:solidFill>
        <a:ln>
          <a:noFill/>
        </a:ln>
      </dgm:spPr>
      <dgm:t>
        <a:bodyPr/>
        <a:lstStyle/>
        <a:p>
          <a:r>
            <a:rPr lang="en-US" sz="1200" dirty="0"/>
            <a:t>Available to all employees</a:t>
          </a:r>
          <a:endParaRPr lang="en-CA" sz="1200" dirty="0"/>
        </a:p>
      </dgm:t>
    </dgm:pt>
    <dgm:pt modelId="{B5FF8F03-9BC4-4FBF-868B-60D93A28D26A}" type="parTrans" cxnId="{F9EE0C93-C2F9-4A94-A744-7DF8D95E9CED}">
      <dgm:prSet/>
      <dgm:spPr/>
      <dgm:t>
        <a:bodyPr/>
        <a:lstStyle/>
        <a:p>
          <a:endParaRPr lang="en-CA"/>
        </a:p>
      </dgm:t>
    </dgm:pt>
    <dgm:pt modelId="{9CF99235-8421-47D3-9D4F-35F27B8AF62E}" type="sibTrans" cxnId="{F9EE0C93-C2F9-4A94-A744-7DF8D95E9CED}">
      <dgm:prSet/>
      <dgm:spPr/>
      <dgm:t>
        <a:bodyPr/>
        <a:lstStyle/>
        <a:p>
          <a:endParaRPr lang="en-CA"/>
        </a:p>
      </dgm:t>
    </dgm:pt>
    <dgm:pt modelId="{2228547D-6002-4B1C-90E4-F3374420F890}">
      <dgm:prSet phldrT="[Text]" custT="1"/>
      <dgm:spPr>
        <a:solidFill>
          <a:schemeClr val="accent6">
            <a:lumMod val="20000"/>
            <a:lumOff val="80000"/>
            <a:alpha val="90000"/>
          </a:schemeClr>
        </a:solidFill>
        <a:ln>
          <a:noFill/>
        </a:ln>
      </dgm:spPr>
      <dgm:t>
        <a:bodyPr/>
        <a:lstStyle/>
        <a:p>
          <a:r>
            <a:rPr lang="en-US" sz="1200" dirty="0"/>
            <a:t>External presenters providing a motivational talk with relevance for all employees</a:t>
          </a:r>
          <a:endParaRPr lang="en-CA" sz="1200" dirty="0"/>
        </a:p>
      </dgm:t>
    </dgm:pt>
    <dgm:pt modelId="{72DF06CA-D1E5-4FE0-8D9B-A0BCDE29110B}" type="parTrans" cxnId="{0727C3CB-B2AA-4F3C-BA8F-19B5B71125D3}">
      <dgm:prSet/>
      <dgm:spPr/>
      <dgm:t>
        <a:bodyPr/>
        <a:lstStyle/>
        <a:p>
          <a:endParaRPr lang="en-CA"/>
        </a:p>
      </dgm:t>
    </dgm:pt>
    <dgm:pt modelId="{D062F621-DD84-45AB-9918-55B11351FB7C}" type="sibTrans" cxnId="{0727C3CB-B2AA-4F3C-BA8F-19B5B71125D3}">
      <dgm:prSet/>
      <dgm:spPr/>
      <dgm:t>
        <a:bodyPr/>
        <a:lstStyle/>
        <a:p>
          <a:endParaRPr lang="en-CA"/>
        </a:p>
      </dgm:t>
    </dgm:pt>
    <dgm:pt modelId="{677F52A1-4348-43C7-B506-8076EA8BA528}">
      <dgm:prSet phldrT="[Text]" custT="1"/>
      <dgm:spPr>
        <a:solidFill>
          <a:srgbClr val="0078AE"/>
        </a:solidFill>
      </dgm:spPr>
      <dgm:t>
        <a:bodyPr/>
        <a:lstStyle/>
        <a:p>
          <a:r>
            <a:rPr lang="en-US" sz="2000" b="1" dirty="0"/>
            <a:t>General Training</a:t>
          </a:r>
          <a:endParaRPr lang="en-CA" sz="2000" b="1" dirty="0"/>
        </a:p>
      </dgm:t>
    </dgm:pt>
    <dgm:pt modelId="{9CF11FF4-5BF3-49F2-BC57-44FAC3EBFB28}" type="parTrans" cxnId="{EE2B016A-C23F-4312-9270-31E83C44E5B5}">
      <dgm:prSet/>
      <dgm:spPr/>
      <dgm:t>
        <a:bodyPr/>
        <a:lstStyle/>
        <a:p>
          <a:endParaRPr lang="en-CA"/>
        </a:p>
      </dgm:t>
    </dgm:pt>
    <dgm:pt modelId="{52D9E7FF-6616-4F87-9087-B9AEAF70144F}" type="sibTrans" cxnId="{EE2B016A-C23F-4312-9270-31E83C44E5B5}">
      <dgm:prSet/>
      <dgm:spPr/>
      <dgm:t>
        <a:bodyPr/>
        <a:lstStyle/>
        <a:p>
          <a:endParaRPr lang="en-CA"/>
        </a:p>
      </dgm:t>
    </dgm:pt>
    <dgm:pt modelId="{633F6504-59A0-4C68-B2FA-1B243AFFF4FC}">
      <dgm:prSet phldrT="[Text]" custT="1"/>
      <dgm:spPr>
        <a:solidFill>
          <a:schemeClr val="accent6">
            <a:lumMod val="20000"/>
            <a:lumOff val="80000"/>
            <a:alpha val="90000"/>
          </a:schemeClr>
        </a:solidFill>
        <a:ln>
          <a:noFill/>
        </a:ln>
      </dgm:spPr>
      <dgm:t>
        <a:bodyPr/>
        <a:lstStyle/>
        <a:p>
          <a:r>
            <a:rPr lang="en-US" sz="1200" dirty="0"/>
            <a:t>Available to all employees</a:t>
          </a:r>
          <a:endParaRPr lang="en-CA" sz="1200" dirty="0"/>
        </a:p>
      </dgm:t>
    </dgm:pt>
    <dgm:pt modelId="{E42D733B-0F99-462C-A15A-CB9ADEF3EFA3}" type="parTrans" cxnId="{B7D45861-E50E-4892-84FA-6FE8D06EF16D}">
      <dgm:prSet/>
      <dgm:spPr/>
      <dgm:t>
        <a:bodyPr/>
        <a:lstStyle/>
        <a:p>
          <a:endParaRPr lang="en-CA"/>
        </a:p>
      </dgm:t>
    </dgm:pt>
    <dgm:pt modelId="{B5C420D9-D615-4F97-AE2D-CADA235ABD72}" type="sibTrans" cxnId="{B7D45861-E50E-4892-84FA-6FE8D06EF16D}">
      <dgm:prSet/>
      <dgm:spPr/>
      <dgm:t>
        <a:bodyPr/>
        <a:lstStyle/>
        <a:p>
          <a:endParaRPr lang="en-CA"/>
        </a:p>
      </dgm:t>
    </dgm:pt>
    <dgm:pt modelId="{B73206CA-24E4-4974-A560-FA8ADA1FB8E2}">
      <dgm:prSet phldrT="[Text]" custT="1"/>
      <dgm:spPr>
        <a:solidFill>
          <a:schemeClr val="accent6">
            <a:lumMod val="20000"/>
            <a:lumOff val="80000"/>
            <a:alpha val="90000"/>
          </a:schemeClr>
        </a:solidFill>
        <a:ln>
          <a:noFill/>
        </a:ln>
      </dgm:spPr>
      <dgm:t>
        <a:bodyPr/>
        <a:lstStyle/>
        <a:p>
          <a:r>
            <a:rPr lang="en-CA" sz="1200" dirty="0"/>
            <a:t>Individual courses offering training on a variety of topics relevant to various functions throughout the organization.</a:t>
          </a:r>
        </a:p>
      </dgm:t>
    </dgm:pt>
    <dgm:pt modelId="{054C10A6-FD10-4A38-B51C-31CC0FEBEF71}" type="parTrans" cxnId="{211461B0-BE96-452D-AB54-F73081C7D8B6}">
      <dgm:prSet/>
      <dgm:spPr/>
      <dgm:t>
        <a:bodyPr/>
        <a:lstStyle/>
        <a:p>
          <a:endParaRPr lang="en-CA"/>
        </a:p>
      </dgm:t>
    </dgm:pt>
    <dgm:pt modelId="{FAF93508-29A4-4291-810F-B9B0698F6DA3}" type="sibTrans" cxnId="{211461B0-BE96-452D-AB54-F73081C7D8B6}">
      <dgm:prSet/>
      <dgm:spPr/>
      <dgm:t>
        <a:bodyPr/>
        <a:lstStyle/>
        <a:p>
          <a:endParaRPr lang="en-CA"/>
        </a:p>
      </dgm:t>
    </dgm:pt>
    <dgm:pt modelId="{97A04516-15CE-472A-9F9F-9EF9E3C1A97E}">
      <dgm:prSet phldrT="[Text]" custT="1"/>
      <dgm:spPr>
        <a:solidFill>
          <a:srgbClr val="0078AE"/>
        </a:solidFill>
      </dgm:spPr>
      <dgm:t>
        <a:bodyPr/>
        <a:lstStyle/>
        <a:p>
          <a:r>
            <a:rPr lang="en-US" sz="2000" b="1" dirty="0"/>
            <a:t>Supervisor Training Program</a:t>
          </a:r>
          <a:endParaRPr lang="en-CA" sz="2000" b="1" dirty="0"/>
        </a:p>
      </dgm:t>
    </dgm:pt>
    <dgm:pt modelId="{8E8C2614-57F9-43D9-8BD9-EE0836C45A77}" type="parTrans" cxnId="{A7E50BCC-46FF-4748-9226-8DB866AB87CA}">
      <dgm:prSet/>
      <dgm:spPr/>
      <dgm:t>
        <a:bodyPr/>
        <a:lstStyle/>
        <a:p>
          <a:endParaRPr lang="en-CA"/>
        </a:p>
      </dgm:t>
    </dgm:pt>
    <dgm:pt modelId="{65D2ECBC-3401-43DC-8B14-7419E3891708}" type="sibTrans" cxnId="{A7E50BCC-46FF-4748-9226-8DB866AB87CA}">
      <dgm:prSet/>
      <dgm:spPr/>
      <dgm:t>
        <a:bodyPr/>
        <a:lstStyle/>
        <a:p>
          <a:endParaRPr lang="en-CA"/>
        </a:p>
      </dgm:t>
    </dgm:pt>
    <dgm:pt modelId="{576F84FA-BDED-4287-8EDA-D156BEDE3DF6}">
      <dgm:prSet phldrT="[Text]" custT="1"/>
      <dgm:spPr>
        <a:solidFill>
          <a:schemeClr val="accent6">
            <a:lumMod val="20000"/>
            <a:lumOff val="80000"/>
            <a:alpha val="90000"/>
          </a:schemeClr>
        </a:solidFill>
        <a:ln>
          <a:noFill/>
        </a:ln>
      </dgm:spPr>
      <dgm:t>
        <a:bodyPr/>
        <a:lstStyle/>
        <a:p>
          <a:r>
            <a:rPr lang="en-CA" sz="1200" dirty="0"/>
            <a:t>Available to current supervisors and those employees identified as potential future supervisors (employees showing the desire to be a supervisor and/or through succession planning).</a:t>
          </a:r>
        </a:p>
      </dgm:t>
    </dgm:pt>
    <dgm:pt modelId="{A6027909-D4B0-4462-996A-2448A153F94E}" type="parTrans" cxnId="{3CD3197B-5310-4C3A-99C6-47CA3E457597}">
      <dgm:prSet/>
      <dgm:spPr/>
      <dgm:t>
        <a:bodyPr/>
        <a:lstStyle/>
        <a:p>
          <a:endParaRPr lang="en-CA"/>
        </a:p>
      </dgm:t>
    </dgm:pt>
    <dgm:pt modelId="{2B64A7BD-E971-409B-94EE-A9BC012B3FAC}" type="sibTrans" cxnId="{3CD3197B-5310-4C3A-99C6-47CA3E457597}">
      <dgm:prSet/>
      <dgm:spPr/>
      <dgm:t>
        <a:bodyPr/>
        <a:lstStyle/>
        <a:p>
          <a:endParaRPr lang="en-CA"/>
        </a:p>
      </dgm:t>
    </dgm:pt>
    <dgm:pt modelId="{B98966A7-8031-41BB-B4CA-A9FDFD165A6D}">
      <dgm:prSet phldrT="[Text]" custT="1"/>
      <dgm:spPr>
        <a:solidFill>
          <a:schemeClr val="accent6">
            <a:lumMod val="20000"/>
            <a:lumOff val="80000"/>
            <a:alpha val="90000"/>
          </a:schemeClr>
        </a:solidFill>
        <a:ln>
          <a:noFill/>
        </a:ln>
      </dgm:spPr>
      <dgm:t>
        <a:bodyPr/>
        <a:lstStyle/>
        <a:p>
          <a:r>
            <a:rPr lang="en-CA" sz="1200" dirty="0"/>
            <a:t>Future Ready Leadership Essentials course offered through Mohawk College Enterprise (MCE).</a:t>
          </a:r>
        </a:p>
      </dgm:t>
    </dgm:pt>
    <dgm:pt modelId="{F8E7C96A-6B14-45A8-95B3-32B37FB69C9A}" type="parTrans" cxnId="{A29D92AC-C659-49FA-8DFD-75EA23EF639F}">
      <dgm:prSet/>
      <dgm:spPr/>
      <dgm:t>
        <a:bodyPr/>
        <a:lstStyle/>
        <a:p>
          <a:endParaRPr lang="en-CA"/>
        </a:p>
      </dgm:t>
    </dgm:pt>
    <dgm:pt modelId="{26629C72-18CC-4EAB-B81A-695C84FBC5F9}" type="sibTrans" cxnId="{A29D92AC-C659-49FA-8DFD-75EA23EF639F}">
      <dgm:prSet/>
      <dgm:spPr/>
      <dgm:t>
        <a:bodyPr/>
        <a:lstStyle/>
        <a:p>
          <a:endParaRPr lang="en-CA"/>
        </a:p>
      </dgm:t>
    </dgm:pt>
    <dgm:pt modelId="{72EDE228-12B5-4FE9-8B02-40C06C315E60}">
      <dgm:prSet phldrT="[Text]" custT="1"/>
      <dgm:spPr>
        <a:solidFill>
          <a:srgbClr val="0078AE"/>
        </a:solidFill>
      </dgm:spPr>
      <dgm:t>
        <a:bodyPr/>
        <a:lstStyle/>
        <a:p>
          <a:r>
            <a:rPr lang="en-US" sz="2000" b="1" dirty="0"/>
            <a:t>Manager Training Program</a:t>
          </a:r>
          <a:endParaRPr lang="en-CA" sz="2000" b="1" dirty="0"/>
        </a:p>
      </dgm:t>
    </dgm:pt>
    <dgm:pt modelId="{E09ABBE9-1934-4F06-81BE-5765C266B9FC}" type="parTrans" cxnId="{4CFA9D5A-DEEB-4680-9F96-A474AF2B2D73}">
      <dgm:prSet/>
      <dgm:spPr/>
      <dgm:t>
        <a:bodyPr/>
        <a:lstStyle/>
        <a:p>
          <a:endParaRPr lang="en-CA"/>
        </a:p>
      </dgm:t>
    </dgm:pt>
    <dgm:pt modelId="{95E117C4-C8FA-41A8-94D1-14DF3FB03F31}" type="sibTrans" cxnId="{4CFA9D5A-DEEB-4680-9F96-A474AF2B2D73}">
      <dgm:prSet/>
      <dgm:spPr/>
      <dgm:t>
        <a:bodyPr/>
        <a:lstStyle/>
        <a:p>
          <a:endParaRPr lang="en-CA"/>
        </a:p>
      </dgm:t>
    </dgm:pt>
    <dgm:pt modelId="{40F89A56-5AF7-4023-AE9D-FFD0EEA4225B}">
      <dgm:prSet phldrT="[Text]" custT="1"/>
      <dgm:spPr>
        <a:solidFill>
          <a:schemeClr val="accent6">
            <a:lumMod val="20000"/>
            <a:lumOff val="80000"/>
            <a:alpha val="90000"/>
          </a:schemeClr>
        </a:solidFill>
        <a:ln>
          <a:noFill/>
        </a:ln>
      </dgm:spPr>
      <dgm:t>
        <a:bodyPr/>
        <a:lstStyle/>
        <a:p>
          <a:r>
            <a:rPr lang="en-CA" sz="1200" dirty="0"/>
            <a:t>Available to current managers and those employees identified as potential future managers (through succession planning). </a:t>
          </a:r>
        </a:p>
      </dgm:t>
    </dgm:pt>
    <dgm:pt modelId="{4A9AADF8-68E6-4F62-88EA-49FB8A21649C}" type="parTrans" cxnId="{F305605C-54D7-48DF-BE58-7365BA755518}">
      <dgm:prSet/>
      <dgm:spPr/>
      <dgm:t>
        <a:bodyPr/>
        <a:lstStyle/>
        <a:p>
          <a:endParaRPr lang="en-CA"/>
        </a:p>
      </dgm:t>
    </dgm:pt>
    <dgm:pt modelId="{75BC80BC-14AA-432F-98B2-88E7150428DD}" type="sibTrans" cxnId="{F305605C-54D7-48DF-BE58-7365BA755518}">
      <dgm:prSet/>
      <dgm:spPr/>
      <dgm:t>
        <a:bodyPr/>
        <a:lstStyle/>
        <a:p>
          <a:endParaRPr lang="en-CA"/>
        </a:p>
      </dgm:t>
    </dgm:pt>
    <dgm:pt modelId="{2F07CC0F-FB57-4D09-9AFE-C8F09E0AB9B4}">
      <dgm:prSet phldrT="[Text]" custT="1"/>
      <dgm:spPr>
        <a:solidFill>
          <a:schemeClr val="accent6">
            <a:lumMod val="20000"/>
            <a:lumOff val="80000"/>
            <a:alpha val="90000"/>
          </a:schemeClr>
        </a:solidFill>
        <a:ln>
          <a:noFill/>
        </a:ln>
      </dgm:spPr>
      <dgm:t>
        <a:bodyPr/>
        <a:lstStyle/>
        <a:p>
          <a:r>
            <a:rPr lang="en-CA" sz="1200" dirty="0"/>
            <a:t>Future Ready Leadership 1 and 2 courses offered through Mohawk College Enterprise (MCE).</a:t>
          </a:r>
        </a:p>
      </dgm:t>
    </dgm:pt>
    <dgm:pt modelId="{059DFDCC-8182-4037-AB8C-7C6ADBC5FD34}" type="parTrans" cxnId="{ED28A685-B8F9-4DE3-9399-1BE9457B079B}">
      <dgm:prSet/>
      <dgm:spPr/>
      <dgm:t>
        <a:bodyPr/>
        <a:lstStyle/>
        <a:p>
          <a:endParaRPr lang="en-CA"/>
        </a:p>
      </dgm:t>
    </dgm:pt>
    <dgm:pt modelId="{37B05BCB-D156-4029-9A58-94F9F6BBF312}" type="sibTrans" cxnId="{ED28A685-B8F9-4DE3-9399-1BE9457B079B}">
      <dgm:prSet/>
      <dgm:spPr/>
      <dgm:t>
        <a:bodyPr/>
        <a:lstStyle/>
        <a:p>
          <a:endParaRPr lang="en-CA"/>
        </a:p>
      </dgm:t>
    </dgm:pt>
    <dgm:pt modelId="{C4BC8BCB-5B60-4B1A-84B1-9E9A94A8DB03}">
      <dgm:prSet phldrT="[Text]" custT="1"/>
      <dgm:spPr>
        <a:solidFill>
          <a:srgbClr val="0078AE"/>
        </a:solidFill>
      </dgm:spPr>
      <dgm:t>
        <a:bodyPr/>
        <a:lstStyle/>
        <a:p>
          <a:r>
            <a:rPr lang="en-US" sz="2000" b="1" dirty="0"/>
            <a:t>Leadership Development Program</a:t>
          </a:r>
          <a:endParaRPr lang="en-CA" sz="2000" b="1" dirty="0"/>
        </a:p>
      </dgm:t>
    </dgm:pt>
    <dgm:pt modelId="{66ABA832-3CA3-462A-82F7-7A8F323CEF88}" type="parTrans" cxnId="{654DE408-1967-474C-9EB4-7BF9E41EA536}">
      <dgm:prSet/>
      <dgm:spPr/>
      <dgm:t>
        <a:bodyPr/>
        <a:lstStyle/>
        <a:p>
          <a:endParaRPr lang="en-CA"/>
        </a:p>
      </dgm:t>
    </dgm:pt>
    <dgm:pt modelId="{F12FC45C-C27F-49B6-886D-6696D446EC50}" type="sibTrans" cxnId="{654DE408-1967-474C-9EB4-7BF9E41EA536}">
      <dgm:prSet/>
      <dgm:spPr/>
      <dgm:t>
        <a:bodyPr/>
        <a:lstStyle/>
        <a:p>
          <a:endParaRPr lang="en-CA"/>
        </a:p>
      </dgm:t>
    </dgm:pt>
    <dgm:pt modelId="{C277C2EB-BD5D-4A6D-9299-B88465F70758}">
      <dgm:prSet phldrT="[Text]" custT="1"/>
      <dgm:spPr>
        <a:solidFill>
          <a:schemeClr val="accent6">
            <a:lumMod val="20000"/>
            <a:lumOff val="80000"/>
            <a:alpha val="90000"/>
          </a:schemeClr>
        </a:solidFill>
        <a:ln>
          <a:noFill/>
        </a:ln>
      </dgm:spPr>
      <dgm:t>
        <a:bodyPr/>
        <a:lstStyle/>
        <a:p>
          <a:r>
            <a:rPr lang="en-CA" sz="1200" dirty="0"/>
            <a:t>Available to senior-level managers (Managing Directors) and those employees who have been identified as future senior management (through succession planning).</a:t>
          </a:r>
        </a:p>
      </dgm:t>
    </dgm:pt>
    <dgm:pt modelId="{93D7C268-6E38-403F-8484-5C2912CF6142}" type="parTrans" cxnId="{7CA05132-AE63-4BCD-90FC-C14925806BF6}">
      <dgm:prSet/>
      <dgm:spPr/>
      <dgm:t>
        <a:bodyPr/>
        <a:lstStyle/>
        <a:p>
          <a:endParaRPr lang="en-CA"/>
        </a:p>
      </dgm:t>
    </dgm:pt>
    <dgm:pt modelId="{63504918-FCB3-4503-8705-462577403681}" type="sibTrans" cxnId="{7CA05132-AE63-4BCD-90FC-C14925806BF6}">
      <dgm:prSet/>
      <dgm:spPr/>
      <dgm:t>
        <a:bodyPr/>
        <a:lstStyle/>
        <a:p>
          <a:endParaRPr lang="en-CA"/>
        </a:p>
      </dgm:t>
    </dgm:pt>
    <dgm:pt modelId="{82D8C266-7481-4301-AF9F-D4403D2D2E17}">
      <dgm:prSet custT="1"/>
      <dgm:spPr>
        <a:solidFill>
          <a:schemeClr val="accent6">
            <a:lumMod val="20000"/>
            <a:lumOff val="80000"/>
            <a:alpha val="90000"/>
          </a:schemeClr>
        </a:solidFill>
        <a:ln>
          <a:noFill/>
        </a:ln>
      </dgm:spPr>
      <dgm:t>
        <a:bodyPr/>
        <a:lstStyle/>
        <a:p>
          <a:r>
            <a:rPr lang="en-CA" sz="1200" dirty="0"/>
            <a:t>Future Ready Leadership Acceleration course offered through Mohawk College Enterprise (MCE).</a:t>
          </a:r>
        </a:p>
      </dgm:t>
    </dgm:pt>
    <dgm:pt modelId="{85ECD215-9E8E-47A7-83DB-CFB97D268D01}" type="parTrans" cxnId="{2DEA723A-CC23-4855-9158-E7007E115253}">
      <dgm:prSet/>
      <dgm:spPr/>
      <dgm:t>
        <a:bodyPr/>
        <a:lstStyle/>
        <a:p>
          <a:endParaRPr lang="en-CA"/>
        </a:p>
      </dgm:t>
    </dgm:pt>
    <dgm:pt modelId="{60C4AE69-2380-406C-BA43-04D1B3CA9F12}" type="sibTrans" cxnId="{2DEA723A-CC23-4855-9158-E7007E115253}">
      <dgm:prSet/>
      <dgm:spPr/>
      <dgm:t>
        <a:bodyPr/>
        <a:lstStyle/>
        <a:p>
          <a:endParaRPr lang="en-CA"/>
        </a:p>
      </dgm:t>
    </dgm:pt>
    <dgm:pt modelId="{A8A898B6-357A-4AFC-83B0-40F160084069}" type="pres">
      <dgm:prSet presAssocID="{0D43D807-E278-4B0B-A247-3EAC84FEE83D}" presName="Name0" presStyleCnt="0">
        <dgm:presLayoutVars>
          <dgm:dir/>
          <dgm:animLvl val="lvl"/>
          <dgm:resizeHandles/>
        </dgm:presLayoutVars>
      </dgm:prSet>
      <dgm:spPr/>
    </dgm:pt>
    <dgm:pt modelId="{92B3CF14-F39A-4F0A-A529-72C1FEFA24AA}" type="pres">
      <dgm:prSet presAssocID="{FD6B2A82-3CA1-40EB-9107-81160B187800}" presName="linNode" presStyleCnt="0"/>
      <dgm:spPr/>
    </dgm:pt>
    <dgm:pt modelId="{A382EAEF-7308-44AE-BAFC-BFE5B40448D0}" type="pres">
      <dgm:prSet presAssocID="{FD6B2A82-3CA1-40EB-9107-81160B187800}" presName="parentShp" presStyleLbl="node1" presStyleIdx="0" presStyleCnt="5">
        <dgm:presLayoutVars>
          <dgm:bulletEnabled val="1"/>
        </dgm:presLayoutVars>
      </dgm:prSet>
      <dgm:spPr/>
    </dgm:pt>
    <dgm:pt modelId="{86AF2D60-CD34-4CB0-8DA7-84AA55228C80}" type="pres">
      <dgm:prSet presAssocID="{FD6B2A82-3CA1-40EB-9107-81160B187800}" presName="childShp" presStyleLbl="bgAccFollowNode1" presStyleIdx="0" presStyleCnt="5">
        <dgm:presLayoutVars>
          <dgm:bulletEnabled val="1"/>
        </dgm:presLayoutVars>
      </dgm:prSet>
      <dgm:spPr/>
    </dgm:pt>
    <dgm:pt modelId="{1C5C720B-EAC5-4DE9-B4EA-79AFC48E86BC}" type="pres">
      <dgm:prSet presAssocID="{1FCED192-49B1-460E-BD80-422E6575D445}" presName="spacing" presStyleCnt="0"/>
      <dgm:spPr/>
    </dgm:pt>
    <dgm:pt modelId="{03BC03C3-C6C6-4451-9AAF-A21D95C4EA6A}" type="pres">
      <dgm:prSet presAssocID="{677F52A1-4348-43C7-B506-8076EA8BA528}" presName="linNode" presStyleCnt="0"/>
      <dgm:spPr/>
    </dgm:pt>
    <dgm:pt modelId="{25AD7B5A-1EA2-484E-B259-C8A8C96265A9}" type="pres">
      <dgm:prSet presAssocID="{677F52A1-4348-43C7-B506-8076EA8BA528}" presName="parentShp" presStyleLbl="node1" presStyleIdx="1" presStyleCnt="5">
        <dgm:presLayoutVars>
          <dgm:bulletEnabled val="1"/>
        </dgm:presLayoutVars>
      </dgm:prSet>
      <dgm:spPr/>
    </dgm:pt>
    <dgm:pt modelId="{31D51ABD-D225-4487-9ABD-2D391A9520B9}" type="pres">
      <dgm:prSet presAssocID="{677F52A1-4348-43C7-B506-8076EA8BA528}" presName="childShp" presStyleLbl="bgAccFollowNode1" presStyleIdx="1" presStyleCnt="5">
        <dgm:presLayoutVars>
          <dgm:bulletEnabled val="1"/>
        </dgm:presLayoutVars>
      </dgm:prSet>
      <dgm:spPr/>
    </dgm:pt>
    <dgm:pt modelId="{D9F49E2A-5C38-4F16-BED4-4B515F1FF9BB}" type="pres">
      <dgm:prSet presAssocID="{52D9E7FF-6616-4F87-9087-B9AEAF70144F}" presName="spacing" presStyleCnt="0"/>
      <dgm:spPr/>
    </dgm:pt>
    <dgm:pt modelId="{798C22E2-7298-4238-BFE3-E1C9B64507FD}" type="pres">
      <dgm:prSet presAssocID="{97A04516-15CE-472A-9F9F-9EF9E3C1A97E}" presName="linNode" presStyleCnt="0"/>
      <dgm:spPr/>
    </dgm:pt>
    <dgm:pt modelId="{BE48F3E5-B6C7-4EBF-9CD2-04ACF20756D4}" type="pres">
      <dgm:prSet presAssocID="{97A04516-15CE-472A-9F9F-9EF9E3C1A97E}" presName="parentShp" presStyleLbl="node1" presStyleIdx="2" presStyleCnt="5">
        <dgm:presLayoutVars>
          <dgm:bulletEnabled val="1"/>
        </dgm:presLayoutVars>
      </dgm:prSet>
      <dgm:spPr/>
    </dgm:pt>
    <dgm:pt modelId="{AD93F669-5CBF-48AF-BA9A-A42E4DACAFC0}" type="pres">
      <dgm:prSet presAssocID="{97A04516-15CE-472A-9F9F-9EF9E3C1A97E}" presName="childShp" presStyleLbl="bgAccFollowNode1" presStyleIdx="2" presStyleCnt="5">
        <dgm:presLayoutVars>
          <dgm:bulletEnabled val="1"/>
        </dgm:presLayoutVars>
      </dgm:prSet>
      <dgm:spPr/>
    </dgm:pt>
    <dgm:pt modelId="{C473D179-2ABA-4DA5-A434-9E67B31388D8}" type="pres">
      <dgm:prSet presAssocID="{65D2ECBC-3401-43DC-8B14-7419E3891708}" presName="spacing" presStyleCnt="0"/>
      <dgm:spPr/>
    </dgm:pt>
    <dgm:pt modelId="{A865585A-4FBF-492F-BF4C-52D00FABEBED}" type="pres">
      <dgm:prSet presAssocID="{72EDE228-12B5-4FE9-8B02-40C06C315E60}" presName="linNode" presStyleCnt="0"/>
      <dgm:spPr/>
    </dgm:pt>
    <dgm:pt modelId="{502EFE22-E38F-4A4E-AFE2-6E3334925C8D}" type="pres">
      <dgm:prSet presAssocID="{72EDE228-12B5-4FE9-8B02-40C06C315E60}" presName="parentShp" presStyleLbl="node1" presStyleIdx="3" presStyleCnt="5">
        <dgm:presLayoutVars>
          <dgm:bulletEnabled val="1"/>
        </dgm:presLayoutVars>
      </dgm:prSet>
      <dgm:spPr/>
    </dgm:pt>
    <dgm:pt modelId="{7F3036B0-DB91-49D9-B21B-F7B29A8A86C9}" type="pres">
      <dgm:prSet presAssocID="{72EDE228-12B5-4FE9-8B02-40C06C315E60}" presName="childShp" presStyleLbl="bgAccFollowNode1" presStyleIdx="3" presStyleCnt="5">
        <dgm:presLayoutVars>
          <dgm:bulletEnabled val="1"/>
        </dgm:presLayoutVars>
      </dgm:prSet>
      <dgm:spPr/>
    </dgm:pt>
    <dgm:pt modelId="{EF2C7D39-C2F4-4B6D-908D-F44162D273C7}" type="pres">
      <dgm:prSet presAssocID="{95E117C4-C8FA-41A8-94D1-14DF3FB03F31}" presName="spacing" presStyleCnt="0"/>
      <dgm:spPr/>
    </dgm:pt>
    <dgm:pt modelId="{56FC99DA-C364-490B-B1FD-6E9BACA8D4A5}" type="pres">
      <dgm:prSet presAssocID="{C4BC8BCB-5B60-4B1A-84B1-9E9A94A8DB03}" presName="linNode" presStyleCnt="0"/>
      <dgm:spPr/>
    </dgm:pt>
    <dgm:pt modelId="{8D3893C5-6376-4E40-A0A7-450F0D03F981}" type="pres">
      <dgm:prSet presAssocID="{C4BC8BCB-5B60-4B1A-84B1-9E9A94A8DB03}" presName="parentShp" presStyleLbl="node1" presStyleIdx="4" presStyleCnt="5">
        <dgm:presLayoutVars>
          <dgm:bulletEnabled val="1"/>
        </dgm:presLayoutVars>
      </dgm:prSet>
      <dgm:spPr/>
    </dgm:pt>
    <dgm:pt modelId="{776D93F3-F8C2-42BC-AC0F-9555F919589C}" type="pres">
      <dgm:prSet presAssocID="{C4BC8BCB-5B60-4B1A-84B1-9E9A94A8DB03}" presName="childShp" presStyleLbl="bgAccFollowNode1" presStyleIdx="4" presStyleCnt="5">
        <dgm:presLayoutVars>
          <dgm:bulletEnabled val="1"/>
        </dgm:presLayoutVars>
      </dgm:prSet>
      <dgm:spPr/>
    </dgm:pt>
  </dgm:ptLst>
  <dgm:cxnLst>
    <dgm:cxn modelId="{654DE408-1967-474C-9EB4-7BF9E41EA536}" srcId="{0D43D807-E278-4B0B-A247-3EAC84FEE83D}" destId="{C4BC8BCB-5B60-4B1A-84B1-9E9A94A8DB03}" srcOrd="4" destOrd="0" parTransId="{66ABA832-3CA3-462A-82F7-7A8F323CEF88}" sibTransId="{F12FC45C-C27F-49B6-886D-6696D446EC50}"/>
    <dgm:cxn modelId="{67CB8A0E-21A4-48DD-B790-363C933238B2}" type="presOf" srcId="{B73206CA-24E4-4974-A560-FA8ADA1FB8E2}" destId="{31D51ABD-D225-4487-9ABD-2D391A9520B9}" srcOrd="0" destOrd="1" presId="urn:microsoft.com/office/officeart/2005/8/layout/vList6"/>
    <dgm:cxn modelId="{7E7C3F15-ADDA-492A-B04A-58899A303616}" type="presOf" srcId="{2F07CC0F-FB57-4D09-9AFE-C8F09E0AB9B4}" destId="{7F3036B0-DB91-49D9-B21B-F7B29A8A86C9}" srcOrd="0" destOrd="1" presId="urn:microsoft.com/office/officeart/2005/8/layout/vList6"/>
    <dgm:cxn modelId="{7CA05132-AE63-4BCD-90FC-C14925806BF6}" srcId="{C4BC8BCB-5B60-4B1A-84B1-9E9A94A8DB03}" destId="{C277C2EB-BD5D-4A6D-9299-B88465F70758}" srcOrd="0" destOrd="0" parTransId="{93D7C268-6E38-403F-8484-5C2912CF6142}" sibTransId="{63504918-FCB3-4503-8705-462577403681}"/>
    <dgm:cxn modelId="{2DEA723A-CC23-4855-9158-E7007E115253}" srcId="{C4BC8BCB-5B60-4B1A-84B1-9E9A94A8DB03}" destId="{82D8C266-7481-4301-AF9F-D4403D2D2E17}" srcOrd="1" destOrd="0" parTransId="{85ECD215-9E8E-47A7-83DB-CFB97D268D01}" sibTransId="{60C4AE69-2380-406C-BA43-04D1B3CA9F12}"/>
    <dgm:cxn modelId="{A34ACC3A-D80F-4FBB-AFBA-C21ED407516B}" type="presOf" srcId="{40F89A56-5AF7-4023-AE9D-FFD0EEA4225B}" destId="{7F3036B0-DB91-49D9-B21B-F7B29A8A86C9}" srcOrd="0" destOrd="0" presId="urn:microsoft.com/office/officeart/2005/8/layout/vList6"/>
    <dgm:cxn modelId="{F305605C-54D7-48DF-BE58-7365BA755518}" srcId="{72EDE228-12B5-4FE9-8B02-40C06C315E60}" destId="{40F89A56-5AF7-4023-AE9D-FFD0EEA4225B}" srcOrd="0" destOrd="0" parTransId="{4A9AADF8-68E6-4F62-88EA-49FB8A21649C}" sibTransId="{75BC80BC-14AA-432F-98B2-88E7150428DD}"/>
    <dgm:cxn modelId="{B7D45861-E50E-4892-84FA-6FE8D06EF16D}" srcId="{677F52A1-4348-43C7-B506-8076EA8BA528}" destId="{633F6504-59A0-4C68-B2FA-1B243AFFF4FC}" srcOrd="0" destOrd="0" parTransId="{E42D733B-0F99-462C-A15A-CB9ADEF3EFA3}" sibTransId="{B5C420D9-D615-4F97-AE2D-CADA235ABD72}"/>
    <dgm:cxn modelId="{953F5961-D46C-4351-A7B0-A0621BD7AC4E}" type="presOf" srcId="{FD6B2A82-3CA1-40EB-9107-81160B187800}" destId="{A382EAEF-7308-44AE-BAFC-BFE5B40448D0}" srcOrd="0" destOrd="0" presId="urn:microsoft.com/office/officeart/2005/8/layout/vList6"/>
    <dgm:cxn modelId="{1C6A4066-F98F-49A3-8DF1-BAFD0052FBA8}" srcId="{0D43D807-E278-4B0B-A247-3EAC84FEE83D}" destId="{FD6B2A82-3CA1-40EB-9107-81160B187800}" srcOrd="0" destOrd="0" parTransId="{EBB69CF8-75FB-417F-9BA0-7FA9A45222DB}" sibTransId="{1FCED192-49B1-460E-BD80-422E6575D445}"/>
    <dgm:cxn modelId="{B7774D68-040C-4DBC-8E67-ECB2872CFF12}" type="presOf" srcId="{F2A08C19-C5A6-4CB7-9C57-2C01C496D676}" destId="{86AF2D60-CD34-4CB0-8DA7-84AA55228C80}" srcOrd="0" destOrd="0" presId="urn:microsoft.com/office/officeart/2005/8/layout/vList6"/>
    <dgm:cxn modelId="{EE2B016A-C23F-4312-9270-31E83C44E5B5}" srcId="{0D43D807-E278-4B0B-A247-3EAC84FEE83D}" destId="{677F52A1-4348-43C7-B506-8076EA8BA528}" srcOrd="1" destOrd="0" parTransId="{9CF11FF4-5BF3-49F2-BC57-44FAC3EBFB28}" sibTransId="{52D9E7FF-6616-4F87-9087-B9AEAF70144F}"/>
    <dgm:cxn modelId="{EABB436E-91B8-4FC0-B420-1FF9419E5EDC}" type="presOf" srcId="{0D43D807-E278-4B0B-A247-3EAC84FEE83D}" destId="{A8A898B6-357A-4AFC-83B0-40F160084069}" srcOrd="0" destOrd="0" presId="urn:microsoft.com/office/officeart/2005/8/layout/vList6"/>
    <dgm:cxn modelId="{BC1C634F-CB3C-43F2-9AAB-DD76D556DE3D}" type="presOf" srcId="{72EDE228-12B5-4FE9-8B02-40C06C315E60}" destId="{502EFE22-E38F-4A4E-AFE2-6E3334925C8D}" srcOrd="0" destOrd="0" presId="urn:microsoft.com/office/officeart/2005/8/layout/vList6"/>
    <dgm:cxn modelId="{3A7D8679-45AE-4549-AA52-2AAA9838FBA1}" type="presOf" srcId="{97A04516-15CE-472A-9F9F-9EF9E3C1A97E}" destId="{BE48F3E5-B6C7-4EBF-9CD2-04ACF20756D4}" srcOrd="0" destOrd="0" presId="urn:microsoft.com/office/officeart/2005/8/layout/vList6"/>
    <dgm:cxn modelId="{4CFA9D5A-DEEB-4680-9F96-A474AF2B2D73}" srcId="{0D43D807-E278-4B0B-A247-3EAC84FEE83D}" destId="{72EDE228-12B5-4FE9-8B02-40C06C315E60}" srcOrd="3" destOrd="0" parTransId="{E09ABBE9-1934-4F06-81BE-5765C266B9FC}" sibTransId="{95E117C4-C8FA-41A8-94D1-14DF3FB03F31}"/>
    <dgm:cxn modelId="{3CD3197B-5310-4C3A-99C6-47CA3E457597}" srcId="{97A04516-15CE-472A-9F9F-9EF9E3C1A97E}" destId="{576F84FA-BDED-4287-8EDA-D156BEDE3DF6}" srcOrd="0" destOrd="0" parTransId="{A6027909-D4B0-4462-996A-2448A153F94E}" sibTransId="{2B64A7BD-E971-409B-94EE-A9BC012B3FAC}"/>
    <dgm:cxn modelId="{ED28A685-B8F9-4DE3-9399-1BE9457B079B}" srcId="{72EDE228-12B5-4FE9-8B02-40C06C315E60}" destId="{2F07CC0F-FB57-4D09-9AFE-C8F09E0AB9B4}" srcOrd="1" destOrd="0" parTransId="{059DFDCC-8182-4037-AB8C-7C6ADBC5FD34}" sibTransId="{37B05BCB-D156-4029-9A58-94F9F6BBF312}"/>
    <dgm:cxn modelId="{6055AF8A-4970-47C1-B17D-E28D76CD7BF3}" type="presOf" srcId="{B98966A7-8031-41BB-B4CA-A9FDFD165A6D}" destId="{AD93F669-5CBF-48AF-BA9A-A42E4DACAFC0}" srcOrd="0" destOrd="1" presId="urn:microsoft.com/office/officeart/2005/8/layout/vList6"/>
    <dgm:cxn modelId="{F9EE0C93-C2F9-4A94-A744-7DF8D95E9CED}" srcId="{FD6B2A82-3CA1-40EB-9107-81160B187800}" destId="{F2A08C19-C5A6-4CB7-9C57-2C01C496D676}" srcOrd="0" destOrd="0" parTransId="{B5FF8F03-9BC4-4FBF-868B-60D93A28D26A}" sibTransId="{9CF99235-8421-47D3-9D4F-35F27B8AF62E}"/>
    <dgm:cxn modelId="{57C3719D-BBD1-4E05-92F5-EE2D6440F12D}" type="presOf" srcId="{C4BC8BCB-5B60-4B1A-84B1-9E9A94A8DB03}" destId="{8D3893C5-6376-4E40-A0A7-450F0D03F981}" srcOrd="0" destOrd="0" presId="urn:microsoft.com/office/officeart/2005/8/layout/vList6"/>
    <dgm:cxn modelId="{A29D92AC-C659-49FA-8DFD-75EA23EF639F}" srcId="{97A04516-15CE-472A-9F9F-9EF9E3C1A97E}" destId="{B98966A7-8031-41BB-B4CA-A9FDFD165A6D}" srcOrd="1" destOrd="0" parTransId="{F8E7C96A-6B14-45A8-95B3-32B37FB69C9A}" sibTransId="{26629C72-18CC-4EAB-B81A-695C84FBC5F9}"/>
    <dgm:cxn modelId="{211461B0-BE96-452D-AB54-F73081C7D8B6}" srcId="{677F52A1-4348-43C7-B506-8076EA8BA528}" destId="{B73206CA-24E4-4974-A560-FA8ADA1FB8E2}" srcOrd="1" destOrd="0" parTransId="{054C10A6-FD10-4A38-B51C-31CC0FEBEF71}" sibTransId="{FAF93508-29A4-4291-810F-B9B0698F6DA3}"/>
    <dgm:cxn modelId="{3C504DBD-C128-43A5-B481-40725DE845B2}" type="presOf" srcId="{633F6504-59A0-4C68-B2FA-1B243AFFF4FC}" destId="{31D51ABD-D225-4487-9ABD-2D391A9520B9}" srcOrd="0" destOrd="0" presId="urn:microsoft.com/office/officeart/2005/8/layout/vList6"/>
    <dgm:cxn modelId="{29DE91C0-2788-45FC-BA56-847FA4E29438}" type="presOf" srcId="{677F52A1-4348-43C7-B506-8076EA8BA528}" destId="{25AD7B5A-1EA2-484E-B259-C8A8C96265A9}" srcOrd="0" destOrd="0" presId="urn:microsoft.com/office/officeart/2005/8/layout/vList6"/>
    <dgm:cxn modelId="{859110C8-0640-4205-8FA4-395A722FA484}" type="presOf" srcId="{2228547D-6002-4B1C-90E4-F3374420F890}" destId="{86AF2D60-CD34-4CB0-8DA7-84AA55228C80}" srcOrd="0" destOrd="1" presId="urn:microsoft.com/office/officeart/2005/8/layout/vList6"/>
    <dgm:cxn modelId="{0727C3CB-B2AA-4F3C-BA8F-19B5B71125D3}" srcId="{FD6B2A82-3CA1-40EB-9107-81160B187800}" destId="{2228547D-6002-4B1C-90E4-F3374420F890}" srcOrd="1" destOrd="0" parTransId="{72DF06CA-D1E5-4FE0-8D9B-A0BCDE29110B}" sibTransId="{D062F621-DD84-45AB-9918-55B11351FB7C}"/>
    <dgm:cxn modelId="{A7E50BCC-46FF-4748-9226-8DB866AB87CA}" srcId="{0D43D807-E278-4B0B-A247-3EAC84FEE83D}" destId="{97A04516-15CE-472A-9F9F-9EF9E3C1A97E}" srcOrd="2" destOrd="0" parTransId="{8E8C2614-57F9-43D9-8BD9-EE0836C45A77}" sibTransId="{65D2ECBC-3401-43DC-8B14-7419E3891708}"/>
    <dgm:cxn modelId="{14C8B3D9-B491-4707-9743-6946D685DD3C}" type="presOf" srcId="{82D8C266-7481-4301-AF9F-D4403D2D2E17}" destId="{776D93F3-F8C2-42BC-AC0F-9555F919589C}" srcOrd="0" destOrd="1" presId="urn:microsoft.com/office/officeart/2005/8/layout/vList6"/>
    <dgm:cxn modelId="{DB33FDE3-E066-4E12-B614-463E8A3EE129}" type="presOf" srcId="{576F84FA-BDED-4287-8EDA-D156BEDE3DF6}" destId="{AD93F669-5CBF-48AF-BA9A-A42E4DACAFC0}" srcOrd="0" destOrd="0" presId="urn:microsoft.com/office/officeart/2005/8/layout/vList6"/>
    <dgm:cxn modelId="{4DF0E9F2-B437-4A7A-ABB2-11C4E6DA4B91}" type="presOf" srcId="{C277C2EB-BD5D-4A6D-9299-B88465F70758}" destId="{776D93F3-F8C2-42BC-AC0F-9555F919589C}" srcOrd="0" destOrd="0" presId="urn:microsoft.com/office/officeart/2005/8/layout/vList6"/>
    <dgm:cxn modelId="{274121A9-2741-48ED-9516-7D67350735CB}" type="presParOf" srcId="{A8A898B6-357A-4AFC-83B0-40F160084069}" destId="{92B3CF14-F39A-4F0A-A529-72C1FEFA24AA}" srcOrd="0" destOrd="0" presId="urn:microsoft.com/office/officeart/2005/8/layout/vList6"/>
    <dgm:cxn modelId="{25AD0380-F4FF-485B-83D4-22BD26201C35}" type="presParOf" srcId="{92B3CF14-F39A-4F0A-A529-72C1FEFA24AA}" destId="{A382EAEF-7308-44AE-BAFC-BFE5B40448D0}" srcOrd="0" destOrd="0" presId="urn:microsoft.com/office/officeart/2005/8/layout/vList6"/>
    <dgm:cxn modelId="{6F0E429C-A714-4010-AFF7-F61792378EFE}" type="presParOf" srcId="{92B3CF14-F39A-4F0A-A529-72C1FEFA24AA}" destId="{86AF2D60-CD34-4CB0-8DA7-84AA55228C80}" srcOrd="1" destOrd="0" presId="urn:microsoft.com/office/officeart/2005/8/layout/vList6"/>
    <dgm:cxn modelId="{FA0730AA-3D4B-4062-B9EE-FA7207BA615A}" type="presParOf" srcId="{A8A898B6-357A-4AFC-83B0-40F160084069}" destId="{1C5C720B-EAC5-4DE9-B4EA-79AFC48E86BC}" srcOrd="1" destOrd="0" presId="urn:microsoft.com/office/officeart/2005/8/layout/vList6"/>
    <dgm:cxn modelId="{6BE6CE9B-5ED3-45EF-AFC0-1F560EB58E6C}" type="presParOf" srcId="{A8A898B6-357A-4AFC-83B0-40F160084069}" destId="{03BC03C3-C6C6-4451-9AAF-A21D95C4EA6A}" srcOrd="2" destOrd="0" presId="urn:microsoft.com/office/officeart/2005/8/layout/vList6"/>
    <dgm:cxn modelId="{54BEC31F-20BC-419C-A763-EC149EA68FA0}" type="presParOf" srcId="{03BC03C3-C6C6-4451-9AAF-A21D95C4EA6A}" destId="{25AD7B5A-1EA2-484E-B259-C8A8C96265A9}" srcOrd="0" destOrd="0" presId="urn:microsoft.com/office/officeart/2005/8/layout/vList6"/>
    <dgm:cxn modelId="{DF926A94-4586-4D81-ACBC-E3C18D883EAC}" type="presParOf" srcId="{03BC03C3-C6C6-4451-9AAF-A21D95C4EA6A}" destId="{31D51ABD-D225-4487-9ABD-2D391A9520B9}" srcOrd="1" destOrd="0" presId="urn:microsoft.com/office/officeart/2005/8/layout/vList6"/>
    <dgm:cxn modelId="{569B8AB8-CCE2-4DF3-8A1E-5FC08B663935}" type="presParOf" srcId="{A8A898B6-357A-4AFC-83B0-40F160084069}" destId="{D9F49E2A-5C38-4F16-BED4-4B515F1FF9BB}" srcOrd="3" destOrd="0" presId="urn:microsoft.com/office/officeart/2005/8/layout/vList6"/>
    <dgm:cxn modelId="{020C5E0B-94C1-4A30-9ED2-7E60B82C927A}" type="presParOf" srcId="{A8A898B6-357A-4AFC-83B0-40F160084069}" destId="{798C22E2-7298-4238-BFE3-E1C9B64507FD}" srcOrd="4" destOrd="0" presId="urn:microsoft.com/office/officeart/2005/8/layout/vList6"/>
    <dgm:cxn modelId="{774B5B7D-B7C7-44B5-8CE4-A0B7B5635D9F}" type="presParOf" srcId="{798C22E2-7298-4238-BFE3-E1C9B64507FD}" destId="{BE48F3E5-B6C7-4EBF-9CD2-04ACF20756D4}" srcOrd="0" destOrd="0" presId="urn:microsoft.com/office/officeart/2005/8/layout/vList6"/>
    <dgm:cxn modelId="{EC15FA73-4096-4254-BAD1-552171599FC9}" type="presParOf" srcId="{798C22E2-7298-4238-BFE3-E1C9B64507FD}" destId="{AD93F669-5CBF-48AF-BA9A-A42E4DACAFC0}" srcOrd="1" destOrd="0" presId="urn:microsoft.com/office/officeart/2005/8/layout/vList6"/>
    <dgm:cxn modelId="{CF534727-5A6F-480E-A96B-D4C67B0B874A}" type="presParOf" srcId="{A8A898B6-357A-4AFC-83B0-40F160084069}" destId="{C473D179-2ABA-4DA5-A434-9E67B31388D8}" srcOrd="5" destOrd="0" presId="urn:microsoft.com/office/officeart/2005/8/layout/vList6"/>
    <dgm:cxn modelId="{DE56369F-EDA1-4195-8077-EDE8C0E5C198}" type="presParOf" srcId="{A8A898B6-357A-4AFC-83B0-40F160084069}" destId="{A865585A-4FBF-492F-BF4C-52D00FABEBED}" srcOrd="6" destOrd="0" presId="urn:microsoft.com/office/officeart/2005/8/layout/vList6"/>
    <dgm:cxn modelId="{60B1379B-1B7F-4C91-AF4D-1F77BB0D39A9}" type="presParOf" srcId="{A865585A-4FBF-492F-BF4C-52D00FABEBED}" destId="{502EFE22-E38F-4A4E-AFE2-6E3334925C8D}" srcOrd="0" destOrd="0" presId="urn:microsoft.com/office/officeart/2005/8/layout/vList6"/>
    <dgm:cxn modelId="{E8D8E1D6-AC68-4DC1-88DC-250DE88BC315}" type="presParOf" srcId="{A865585A-4FBF-492F-BF4C-52D00FABEBED}" destId="{7F3036B0-DB91-49D9-B21B-F7B29A8A86C9}" srcOrd="1" destOrd="0" presId="urn:microsoft.com/office/officeart/2005/8/layout/vList6"/>
    <dgm:cxn modelId="{23069108-A4F1-412C-92F4-24B48915BDF1}" type="presParOf" srcId="{A8A898B6-357A-4AFC-83B0-40F160084069}" destId="{EF2C7D39-C2F4-4B6D-908D-F44162D273C7}" srcOrd="7" destOrd="0" presId="urn:microsoft.com/office/officeart/2005/8/layout/vList6"/>
    <dgm:cxn modelId="{18ABAC9E-809D-4E74-AECE-C2DD1163B833}" type="presParOf" srcId="{A8A898B6-357A-4AFC-83B0-40F160084069}" destId="{56FC99DA-C364-490B-B1FD-6E9BACA8D4A5}" srcOrd="8" destOrd="0" presId="urn:microsoft.com/office/officeart/2005/8/layout/vList6"/>
    <dgm:cxn modelId="{535A3467-E12D-4BAD-897B-B352116CF9BA}" type="presParOf" srcId="{56FC99DA-C364-490B-B1FD-6E9BACA8D4A5}" destId="{8D3893C5-6376-4E40-A0A7-450F0D03F981}" srcOrd="0" destOrd="0" presId="urn:microsoft.com/office/officeart/2005/8/layout/vList6"/>
    <dgm:cxn modelId="{311D56CC-AABD-4E23-A24C-DF9627A4D2B8}" type="presParOf" srcId="{56FC99DA-C364-490B-B1FD-6E9BACA8D4A5}" destId="{776D93F3-F8C2-42BC-AC0F-9555F919589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02AD89-FEF9-4D0A-9AB1-F8DF52289A9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E57EE249-57FE-4785-BD8B-2175AAE2C145}">
      <dgm:prSet phldrT="[Text]" custT="1"/>
      <dgm:spPr>
        <a:solidFill>
          <a:srgbClr val="0078AE"/>
        </a:solidFill>
      </dgm:spPr>
      <dgm:t>
        <a:bodyPr/>
        <a:lstStyle/>
        <a:p>
          <a:r>
            <a:rPr lang="en-US" sz="2400" dirty="0"/>
            <a:t>Council Remuneration Management</a:t>
          </a:r>
          <a:endParaRPr lang="en-CA" sz="2400" dirty="0"/>
        </a:p>
      </dgm:t>
    </dgm:pt>
    <dgm:pt modelId="{A4D0A2EC-185B-415A-9505-63E0CC50ACD7}" type="parTrans" cxnId="{519F0C24-1880-4478-ABB5-FE560A6351C2}">
      <dgm:prSet/>
      <dgm:spPr/>
      <dgm:t>
        <a:bodyPr/>
        <a:lstStyle/>
        <a:p>
          <a:endParaRPr lang="en-CA"/>
        </a:p>
      </dgm:t>
    </dgm:pt>
    <dgm:pt modelId="{BFEB12A1-DE71-487C-AA6A-D43B65C657F4}" type="sibTrans" cxnId="{519F0C24-1880-4478-ABB5-FE560A6351C2}">
      <dgm:prSet/>
      <dgm:spPr>
        <a:solidFill>
          <a:srgbClr val="D6C322"/>
        </a:solidFill>
        <a:ln>
          <a:solidFill>
            <a:srgbClr val="D6C322"/>
          </a:solidFill>
        </a:ln>
      </dgm:spPr>
      <dgm:t>
        <a:bodyPr/>
        <a:lstStyle/>
        <a:p>
          <a:endParaRPr lang="en-CA"/>
        </a:p>
      </dgm:t>
    </dgm:pt>
    <dgm:pt modelId="{D4088DE3-6F44-44A5-BD31-2418F335BDB9}">
      <dgm:prSet phldrT="[Text]" custT="1"/>
      <dgm:spPr>
        <a:solidFill>
          <a:srgbClr val="0078AE"/>
        </a:solidFill>
      </dgm:spPr>
      <dgm:t>
        <a:bodyPr/>
        <a:lstStyle/>
        <a:p>
          <a:r>
            <a:rPr lang="en-US" sz="2400" dirty="0"/>
            <a:t>Health Care Spending Account</a:t>
          </a:r>
          <a:endParaRPr lang="en-CA" sz="2400" dirty="0"/>
        </a:p>
      </dgm:t>
    </dgm:pt>
    <dgm:pt modelId="{6639D6C4-9B3E-42ED-9EDE-892882439DF2}" type="parTrans" cxnId="{57BD3ECE-EE89-4BC3-9BA0-B5C5E09D422C}">
      <dgm:prSet/>
      <dgm:spPr/>
      <dgm:t>
        <a:bodyPr/>
        <a:lstStyle/>
        <a:p>
          <a:endParaRPr lang="en-CA"/>
        </a:p>
      </dgm:t>
    </dgm:pt>
    <dgm:pt modelId="{2FFFDFE5-797D-42AD-A00D-EF476143F95D}" type="sibTrans" cxnId="{57BD3ECE-EE89-4BC3-9BA0-B5C5E09D422C}">
      <dgm:prSet/>
      <dgm:spPr/>
      <dgm:t>
        <a:bodyPr/>
        <a:lstStyle/>
        <a:p>
          <a:endParaRPr lang="en-CA"/>
        </a:p>
      </dgm:t>
    </dgm:pt>
    <dgm:pt modelId="{8FD5ACD6-1760-4498-956D-E35BC8379153}">
      <dgm:prSet phldrT="[Text]" custT="1"/>
      <dgm:spPr>
        <a:solidFill>
          <a:srgbClr val="0078AE"/>
        </a:solidFill>
        <a:ln>
          <a:noFill/>
        </a:ln>
      </dgm:spPr>
      <dgm:t>
        <a:bodyPr/>
        <a:lstStyle/>
        <a:p>
          <a:r>
            <a:rPr lang="en-US" sz="2400" dirty="0"/>
            <a:t>Compensation for Attending Extra Meetings</a:t>
          </a:r>
          <a:endParaRPr lang="en-CA" sz="2400" dirty="0"/>
        </a:p>
      </dgm:t>
    </dgm:pt>
    <dgm:pt modelId="{6F668E07-A468-49BF-84C0-A3DA62D432C5}" type="parTrans" cxnId="{26569A42-300F-440D-9B90-088916A916DC}">
      <dgm:prSet/>
      <dgm:spPr/>
      <dgm:t>
        <a:bodyPr/>
        <a:lstStyle/>
        <a:p>
          <a:endParaRPr lang="en-CA"/>
        </a:p>
      </dgm:t>
    </dgm:pt>
    <dgm:pt modelId="{FE82B4C7-9833-4EFA-B6E2-E852A3538F75}" type="sibTrans" cxnId="{26569A42-300F-440D-9B90-088916A916DC}">
      <dgm:prSet/>
      <dgm:spPr/>
      <dgm:t>
        <a:bodyPr/>
        <a:lstStyle/>
        <a:p>
          <a:endParaRPr lang="en-CA"/>
        </a:p>
      </dgm:t>
    </dgm:pt>
    <dgm:pt modelId="{CB12938C-8F94-4397-91F0-92BAF4CBDC36}">
      <dgm:prSet phldrT="[Text]" custT="1"/>
      <dgm:spPr>
        <a:solidFill>
          <a:srgbClr val="0078AE"/>
        </a:solidFill>
      </dgm:spPr>
      <dgm:t>
        <a:bodyPr/>
        <a:lstStyle/>
        <a:p>
          <a:r>
            <a:rPr lang="en-US" sz="2400" dirty="0"/>
            <a:t>Compensation for Conferences, Seminars, Workshops</a:t>
          </a:r>
          <a:endParaRPr lang="en-CA" sz="2400" dirty="0"/>
        </a:p>
      </dgm:t>
    </dgm:pt>
    <dgm:pt modelId="{9FBE524F-67E5-45C8-B5F0-934E5D9C0A20}" type="parTrans" cxnId="{B4B8C9E2-B951-4D9D-A9DE-13311AC21610}">
      <dgm:prSet/>
      <dgm:spPr/>
      <dgm:t>
        <a:bodyPr/>
        <a:lstStyle/>
        <a:p>
          <a:endParaRPr lang="en-CA"/>
        </a:p>
      </dgm:t>
    </dgm:pt>
    <dgm:pt modelId="{CF9B27C7-54A9-482A-8C5B-47F2EBC7DF9A}" type="sibTrans" cxnId="{B4B8C9E2-B951-4D9D-A9DE-13311AC21610}">
      <dgm:prSet/>
      <dgm:spPr/>
      <dgm:t>
        <a:bodyPr/>
        <a:lstStyle/>
        <a:p>
          <a:endParaRPr lang="en-CA"/>
        </a:p>
      </dgm:t>
    </dgm:pt>
    <dgm:pt modelId="{DC9274B0-D1A0-426B-8FF8-481B69FEC6DF}">
      <dgm:prSet phldrT="[Text]" custT="1"/>
      <dgm:spPr>
        <a:solidFill>
          <a:srgbClr val="0078AE"/>
        </a:solidFill>
      </dgm:spPr>
      <dgm:t>
        <a:bodyPr/>
        <a:lstStyle/>
        <a:p>
          <a:r>
            <a:rPr lang="en-US" sz="2400" dirty="0"/>
            <a:t>T4 Statement Remuneration</a:t>
          </a:r>
          <a:endParaRPr lang="en-CA" sz="2400" dirty="0"/>
        </a:p>
      </dgm:t>
    </dgm:pt>
    <dgm:pt modelId="{65A08E76-9505-4FE6-AFBA-2B31EC03289C}" type="parTrans" cxnId="{71CD0671-C3BD-4B46-A102-8A13DA1596A1}">
      <dgm:prSet/>
      <dgm:spPr/>
      <dgm:t>
        <a:bodyPr/>
        <a:lstStyle/>
        <a:p>
          <a:endParaRPr lang="en-CA"/>
        </a:p>
      </dgm:t>
    </dgm:pt>
    <dgm:pt modelId="{83134162-764C-454A-8692-0316EF82DE18}" type="sibTrans" cxnId="{71CD0671-C3BD-4B46-A102-8A13DA1596A1}">
      <dgm:prSet/>
      <dgm:spPr/>
      <dgm:t>
        <a:bodyPr/>
        <a:lstStyle/>
        <a:p>
          <a:endParaRPr lang="en-CA"/>
        </a:p>
      </dgm:t>
    </dgm:pt>
    <dgm:pt modelId="{99873796-AC2E-43E6-875B-4FA8F4B92D89}">
      <dgm:prSet phldrT="[Text]" custT="1"/>
      <dgm:spPr>
        <a:solidFill>
          <a:srgbClr val="0078AE"/>
        </a:solidFill>
      </dgm:spPr>
      <dgm:t>
        <a:bodyPr/>
        <a:lstStyle/>
        <a:p>
          <a:r>
            <a:rPr lang="en-US" sz="2400" dirty="0"/>
            <a:t>Council Remuneration Market Survey/Review</a:t>
          </a:r>
          <a:endParaRPr lang="en-CA" sz="2400" dirty="0"/>
        </a:p>
      </dgm:t>
    </dgm:pt>
    <dgm:pt modelId="{B932189A-8016-4CC0-B0CC-CE1E96443FC2}" type="parTrans" cxnId="{429959C2-91BF-4316-ADD2-108381DBAD22}">
      <dgm:prSet/>
      <dgm:spPr/>
      <dgm:t>
        <a:bodyPr/>
        <a:lstStyle/>
        <a:p>
          <a:endParaRPr lang="en-CA"/>
        </a:p>
      </dgm:t>
    </dgm:pt>
    <dgm:pt modelId="{9509BC37-6D93-4F42-9F23-0D80CAE2D677}" type="sibTrans" cxnId="{429959C2-91BF-4316-ADD2-108381DBAD22}">
      <dgm:prSet/>
      <dgm:spPr/>
      <dgm:t>
        <a:bodyPr/>
        <a:lstStyle/>
        <a:p>
          <a:endParaRPr lang="en-CA"/>
        </a:p>
      </dgm:t>
    </dgm:pt>
    <dgm:pt modelId="{19CB4A60-49B1-4A62-9D07-8ADDEABB5EB5}">
      <dgm:prSet phldrT="[Text]" custT="1"/>
      <dgm:spPr>
        <a:solidFill>
          <a:srgbClr val="0078AE"/>
        </a:solidFill>
      </dgm:spPr>
      <dgm:t>
        <a:bodyPr/>
        <a:lstStyle/>
        <a:p>
          <a:r>
            <a:rPr lang="en-US" sz="2400" dirty="0"/>
            <a:t>CAO Recruitment Coordination &amp; Performance Review Coordination</a:t>
          </a:r>
          <a:endParaRPr lang="en-CA" sz="2400" dirty="0"/>
        </a:p>
      </dgm:t>
    </dgm:pt>
    <dgm:pt modelId="{CED012D9-ACA0-4683-8CFA-D3DEF1C53816}" type="parTrans" cxnId="{D9EB2EC2-4315-4588-8F84-614D75B47AB8}">
      <dgm:prSet/>
      <dgm:spPr/>
      <dgm:t>
        <a:bodyPr/>
        <a:lstStyle/>
        <a:p>
          <a:endParaRPr lang="en-CA"/>
        </a:p>
      </dgm:t>
    </dgm:pt>
    <dgm:pt modelId="{6DFC0EE3-FCAE-4898-8B24-7F3BF90907EF}" type="sibTrans" cxnId="{D9EB2EC2-4315-4588-8F84-614D75B47AB8}">
      <dgm:prSet/>
      <dgm:spPr/>
      <dgm:t>
        <a:bodyPr/>
        <a:lstStyle/>
        <a:p>
          <a:endParaRPr lang="en-CA"/>
        </a:p>
      </dgm:t>
    </dgm:pt>
    <dgm:pt modelId="{38B5AB86-E16E-458E-BD5D-F0AC706716BF}" type="pres">
      <dgm:prSet presAssocID="{4802AD89-FEF9-4D0A-9AB1-F8DF52289A94}" presName="Name0" presStyleCnt="0">
        <dgm:presLayoutVars>
          <dgm:chMax val="7"/>
          <dgm:chPref val="7"/>
          <dgm:dir/>
        </dgm:presLayoutVars>
      </dgm:prSet>
      <dgm:spPr/>
    </dgm:pt>
    <dgm:pt modelId="{7575A919-CAC1-4E35-8696-6C9E9B50D292}" type="pres">
      <dgm:prSet presAssocID="{4802AD89-FEF9-4D0A-9AB1-F8DF52289A94}" presName="Name1" presStyleCnt="0"/>
      <dgm:spPr/>
    </dgm:pt>
    <dgm:pt modelId="{E5E9C1FF-00DF-4B0C-8C3E-B2141C06CE83}" type="pres">
      <dgm:prSet presAssocID="{4802AD89-FEF9-4D0A-9AB1-F8DF52289A94}" presName="cycle" presStyleCnt="0"/>
      <dgm:spPr/>
    </dgm:pt>
    <dgm:pt modelId="{D5A0C8E0-7DF5-4127-9197-340F5BB4C99B}" type="pres">
      <dgm:prSet presAssocID="{4802AD89-FEF9-4D0A-9AB1-F8DF52289A94}" presName="srcNode" presStyleLbl="node1" presStyleIdx="0" presStyleCnt="7"/>
      <dgm:spPr/>
    </dgm:pt>
    <dgm:pt modelId="{37AFC7C0-E6D0-4AD6-A56F-8C05C58CAC0D}" type="pres">
      <dgm:prSet presAssocID="{4802AD89-FEF9-4D0A-9AB1-F8DF52289A94}" presName="conn" presStyleLbl="parChTrans1D2" presStyleIdx="0" presStyleCnt="1"/>
      <dgm:spPr/>
    </dgm:pt>
    <dgm:pt modelId="{7EA6FBE9-644B-4382-ABFC-52FE7627F884}" type="pres">
      <dgm:prSet presAssocID="{4802AD89-FEF9-4D0A-9AB1-F8DF52289A94}" presName="extraNode" presStyleLbl="node1" presStyleIdx="0" presStyleCnt="7"/>
      <dgm:spPr/>
    </dgm:pt>
    <dgm:pt modelId="{898D5051-57AA-4852-8E67-40615F0CFAC2}" type="pres">
      <dgm:prSet presAssocID="{4802AD89-FEF9-4D0A-9AB1-F8DF52289A94}" presName="dstNode" presStyleLbl="node1" presStyleIdx="0" presStyleCnt="7"/>
      <dgm:spPr/>
    </dgm:pt>
    <dgm:pt modelId="{FFD8EDC9-ED6D-46FF-BEDF-992BAA9B1FEF}" type="pres">
      <dgm:prSet presAssocID="{E57EE249-57FE-4785-BD8B-2175AAE2C145}" presName="text_1" presStyleLbl="node1" presStyleIdx="0" presStyleCnt="7">
        <dgm:presLayoutVars>
          <dgm:bulletEnabled val="1"/>
        </dgm:presLayoutVars>
      </dgm:prSet>
      <dgm:spPr/>
    </dgm:pt>
    <dgm:pt modelId="{F45567CC-AF99-408D-BF71-B27021E82B66}" type="pres">
      <dgm:prSet presAssocID="{E57EE249-57FE-4785-BD8B-2175AAE2C145}" presName="accent_1" presStyleCnt="0"/>
      <dgm:spPr/>
    </dgm:pt>
    <dgm:pt modelId="{A762C85D-EB04-4326-96EF-087986725AAC}" type="pres">
      <dgm:prSet presAssocID="{E57EE249-57FE-4785-BD8B-2175AAE2C145}" presName="accentRepeatNode" presStyleLbl="solidFgAcc1" presStyleIdx="0" presStyleCnt="7"/>
      <dgm:spPr>
        <a:ln>
          <a:solidFill>
            <a:srgbClr val="50B848"/>
          </a:solidFill>
        </a:ln>
      </dgm:spPr>
    </dgm:pt>
    <dgm:pt modelId="{7F984565-8BEC-48E3-B4E0-ADBD9274EA78}" type="pres">
      <dgm:prSet presAssocID="{D4088DE3-6F44-44A5-BD31-2418F335BDB9}" presName="text_2" presStyleLbl="node1" presStyleIdx="1" presStyleCnt="7">
        <dgm:presLayoutVars>
          <dgm:bulletEnabled val="1"/>
        </dgm:presLayoutVars>
      </dgm:prSet>
      <dgm:spPr/>
    </dgm:pt>
    <dgm:pt modelId="{FE21AF64-A41F-4729-A941-AEA28270353C}" type="pres">
      <dgm:prSet presAssocID="{D4088DE3-6F44-44A5-BD31-2418F335BDB9}" presName="accent_2" presStyleCnt="0"/>
      <dgm:spPr/>
    </dgm:pt>
    <dgm:pt modelId="{4A9CA90E-CC33-4FC9-9FE0-ECD18EAEEEA9}" type="pres">
      <dgm:prSet presAssocID="{D4088DE3-6F44-44A5-BD31-2418F335BDB9}" presName="accentRepeatNode" presStyleLbl="solidFgAcc1" presStyleIdx="1" presStyleCnt="7"/>
      <dgm:spPr>
        <a:ln>
          <a:solidFill>
            <a:srgbClr val="50B848"/>
          </a:solidFill>
        </a:ln>
      </dgm:spPr>
    </dgm:pt>
    <dgm:pt modelId="{C5841163-9080-4FBA-85E1-F994D09CA64A}" type="pres">
      <dgm:prSet presAssocID="{8FD5ACD6-1760-4498-956D-E35BC8379153}" presName="text_3" presStyleLbl="node1" presStyleIdx="2" presStyleCnt="7">
        <dgm:presLayoutVars>
          <dgm:bulletEnabled val="1"/>
        </dgm:presLayoutVars>
      </dgm:prSet>
      <dgm:spPr/>
    </dgm:pt>
    <dgm:pt modelId="{F8C117E7-11CE-4039-860E-1706754BBF48}" type="pres">
      <dgm:prSet presAssocID="{8FD5ACD6-1760-4498-956D-E35BC8379153}" presName="accent_3" presStyleCnt="0"/>
      <dgm:spPr/>
    </dgm:pt>
    <dgm:pt modelId="{32683BE2-CD21-438B-AF01-3A85DA92CCA7}" type="pres">
      <dgm:prSet presAssocID="{8FD5ACD6-1760-4498-956D-E35BC8379153}" presName="accentRepeatNode" presStyleLbl="solidFgAcc1" presStyleIdx="2" presStyleCnt="7"/>
      <dgm:spPr>
        <a:ln>
          <a:solidFill>
            <a:srgbClr val="50B848"/>
          </a:solidFill>
        </a:ln>
      </dgm:spPr>
    </dgm:pt>
    <dgm:pt modelId="{1467CC4E-28CA-4F20-8142-768F28B82C59}" type="pres">
      <dgm:prSet presAssocID="{CB12938C-8F94-4397-91F0-92BAF4CBDC36}" presName="text_4" presStyleLbl="node1" presStyleIdx="3" presStyleCnt="7">
        <dgm:presLayoutVars>
          <dgm:bulletEnabled val="1"/>
        </dgm:presLayoutVars>
      </dgm:prSet>
      <dgm:spPr/>
    </dgm:pt>
    <dgm:pt modelId="{367639E4-19C0-4C7F-B169-15AD92F714B8}" type="pres">
      <dgm:prSet presAssocID="{CB12938C-8F94-4397-91F0-92BAF4CBDC36}" presName="accent_4" presStyleCnt="0"/>
      <dgm:spPr/>
    </dgm:pt>
    <dgm:pt modelId="{AC49CA78-19A6-430E-A821-820BB736DDC9}" type="pres">
      <dgm:prSet presAssocID="{CB12938C-8F94-4397-91F0-92BAF4CBDC36}" presName="accentRepeatNode" presStyleLbl="solidFgAcc1" presStyleIdx="3" presStyleCnt="7"/>
      <dgm:spPr>
        <a:ln>
          <a:solidFill>
            <a:srgbClr val="50B848"/>
          </a:solidFill>
        </a:ln>
      </dgm:spPr>
    </dgm:pt>
    <dgm:pt modelId="{0D8183F4-761E-4096-95C9-C6877315C511}" type="pres">
      <dgm:prSet presAssocID="{DC9274B0-D1A0-426B-8FF8-481B69FEC6DF}" presName="text_5" presStyleLbl="node1" presStyleIdx="4" presStyleCnt="7">
        <dgm:presLayoutVars>
          <dgm:bulletEnabled val="1"/>
        </dgm:presLayoutVars>
      </dgm:prSet>
      <dgm:spPr/>
    </dgm:pt>
    <dgm:pt modelId="{C2DDC720-DCAD-4149-AB76-6D7D14B8FE5B}" type="pres">
      <dgm:prSet presAssocID="{DC9274B0-D1A0-426B-8FF8-481B69FEC6DF}" presName="accent_5" presStyleCnt="0"/>
      <dgm:spPr/>
    </dgm:pt>
    <dgm:pt modelId="{3FFAA81A-96F9-4E40-807B-A10965FBFE69}" type="pres">
      <dgm:prSet presAssocID="{DC9274B0-D1A0-426B-8FF8-481B69FEC6DF}" presName="accentRepeatNode" presStyleLbl="solidFgAcc1" presStyleIdx="4" presStyleCnt="7"/>
      <dgm:spPr>
        <a:ln>
          <a:solidFill>
            <a:srgbClr val="50B848"/>
          </a:solidFill>
        </a:ln>
      </dgm:spPr>
    </dgm:pt>
    <dgm:pt modelId="{137573FD-DC4E-42DA-A27B-3F6EB684F65B}" type="pres">
      <dgm:prSet presAssocID="{99873796-AC2E-43E6-875B-4FA8F4B92D89}" presName="text_6" presStyleLbl="node1" presStyleIdx="5" presStyleCnt="7">
        <dgm:presLayoutVars>
          <dgm:bulletEnabled val="1"/>
        </dgm:presLayoutVars>
      </dgm:prSet>
      <dgm:spPr/>
    </dgm:pt>
    <dgm:pt modelId="{9ED283D7-938F-4D31-85E1-D864AB735C79}" type="pres">
      <dgm:prSet presAssocID="{99873796-AC2E-43E6-875B-4FA8F4B92D89}" presName="accent_6" presStyleCnt="0"/>
      <dgm:spPr/>
    </dgm:pt>
    <dgm:pt modelId="{DC748259-80F2-4B91-9AE6-8BEC24FCBEA7}" type="pres">
      <dgm:prSet presAssocID="{99873796-AC2E-43E6-875B-4FA8F4B92D89}" presName="accentRepeatNode" presStyleLbl="solidFgAcc1" presStyleIdx="5" presStyleCnt="7"/>
      <dgm:spPr>
        <a:ln>
          <a:solidFill>
            <a:srgbClr val="50B848"/>
          </a:solidFill>
        </a:ln>
      </dgm:spPr>
    </dgm:pt>
    <dgm:pt modelId="{465C5CE4-83B9-44EC-BC6C-D042694DB0C5}" type="pres">
      <dgm:prSet presAssocID="{19CB4A60-49B1-4A62-9D07-8ADDEABB5EB5}" presName="text_7" presStyleLbl="node1" presStyleIdx="6" presStyleCnt="7">
        <dgm:presLayoutVars>
          <dgm:bulletEnabled val="1"/>
        </dgm:presLayoutVars>
      </dgm:prSet>
      <dgm:spPr/>
    </dgm:pt>
    <dgm:pt modelId="{D0F932B3-E721-4CC2-A2F2-EBF62ED4B904}" type="pres">
      <dgm:prSet presAssocID="{19CB4A60-49B1-4A62-9D07-8ADDEABB5EB5}" presName="accent_7" presStyleCnt="0"/>
      <dgm:spPr/>
    </dgm:pt>
    <dgm:pt modelId="{7D7CC803-BB1F-4F6E-9A03-7AAA71066483}" type="pres">
      <dgm:prSet presAssocID="{19CB4A60-49B1-4A62-9D07-8ADDEABB5EB5}" presName="accentRepeatNode" presStyleLbl="solidFgAcc1" presStyleIdx="6" presStyleCnt="7"/>
      <dgm:spPr>
        <a:ln>
          <a:solidFill>
            <a:srgbClr val="50B848"/>
          </a:solidFill>
        </a:ln>
      </dgm:spPr>
    </dgm:pt>
  </dgm:ptLst>
  <dgm:cxnLst>
    <dgm:cxn modelId="{904CB101-DE77-4D60-9077-1DC7BCD717F0}" type="presOf" srcId="{19CB4A60-49B1-4A62-9D07-8ADDEABB5EB5}" destId="{465C5CE4-83B9-44EC-BC6C-D042694DB0C5}" srcOrd="0" destOrd="0" presId="urn:microsoft.com/office/officeart/2008/layout/VerticalCurvedList"/>
    <dgm:cxn modelId="{F8C63B0C-515E-4172-8C9C-C4ECF6349030}" type="presOf" srcId="{BFEB12A1-DE71-487C-AA6A-D43B65C657F4}" destId="{37AFC7C0-E6D0-4AD6-A56F-8C05C58CAC0D}" srcOrd="0" destOrd="0" presId="urn:microsoft.com/office/officeart/2008/layout/VerticalCurvedList"/>
    <dgm:cxn modelId="{6D42F415-6E93-4957-AB63-EC6DC32548EE}" type="presOf" srcId="{4802AD89-FEF9-4D0A-9AB1-F8DF52289A94}" destId="{38B5AB86-E16E-458E-BD5D-F0AC706716BF}" srcOrd="0" destOrd="0" presId="urn:microsoft.com/office/officeart/2008/layout/VerticalCurvedList"/>
    <dgm:cxn modelId="{2F52631E-4744-4563-B4C2-067D72AE2470}" type="presOf" srcId="{D4088DE3-6F44-44A5-BD31-2418F335BDB9}" destId="{7F984565-8BEC-48E3-B4E0-ADBD9274EA78}" srcOrd="0" destOrd="0" presId="urn:microsoft.com/office/officeart/2008/layout/VerticalCurvedList"/>
    <dgm:cxn modelId="{519F0C24-1880-4478-ABB5-FE560A6351C2}" srcId="{4802AD89-FEF9-4D0A-9AB1-F8DF52289A94}" destId="{E57EE249-57FE-4785-BD8B-2175AAE2C145}" srcOrd="0" destOrd="0" parTransId="{A4D0A2EC-185B-415A-9505-63E0CC50ACD7}" sibTransId="{BFEB12A1-DE71-487C-AA6A-D43B65C657F4}"/>
    <dgm:cxn modelId="{02A0692B-0453-4D26-8D78-9F50C348D21B}" type="presOf" srcId="{E57EE249-57FE-4785-BD8B-2175AAE2C145}" destId="{FFD8EDC9-ED6D-46FF-BEDF-992BAA9B1FEF}" srcOrd="0" destOrd="0" presId="urn:microsoft.com/office/officeart/2008/layout/VerticalCurvedList"/>
    <dgm:cxn modelId="{47AB8434-246E-4137-9E71-7AD39B33E462}" type="presOf" srcId="{DC9274B0-D1A0-426B-8FF8-481B69FEC6DF}" destId="{0D8183F4-761E-4096-95C9-C6877315C511}" srcOrd="0" destOrd="0" presId="urn:microsoft.com/office/officeart/2008/layout/VerticalCurvedList"/>
    <dgm:cxn modelId="{89DBC53F-EE31-4B6F-926B-7196BFCA31A7}" type="presOf" srcId="{99873796-AC2E-43E6-875B-4FA8F4B92D89}" destId="{137573FD-DC4E-42DA-A27B-3F6EB684F65B}" srcOrd="0" destOrd="0" presId="urn:microsoft.com/office/officeart/2008/layout/VerticalCurvedList"/>
    <dgm:cxn modelId="{26569A42-300F-440D-9B90-088916A916DC}" srcId="{4802AD89-FEF9-4D0A-9AB1-F8DF52289A94}" destId="{8FD5ACD6-1760-4498-956D-E35BC8379153}" srcOrd="2" destOrd="0" parTransId="{6F668E07-A468-49BF-84C0-A3DA62D432C5}" sibTransId="{FE82B4C7-9833-4EFA-B6E2-E852A3538F75}"/>
    <dgm:cxn modelId="{29807567-7511-4B29-8F08-87CCFA046CB3}" type="presOf" srcId="{CB12938C-8F94-4397-91F0-92BAF4CBDC36}" destId="{1467CC4E-28CA-4F20-8142-768F28B82C59}" srcOrd="0" destOrd="0" presId="urn:microsoft.com/office/officeart/2008/layout/VerticalCurvedList"/>
    <dgm:cxn modelId="{8DE57B6B-9387-4AFD-8AAE-64F5A855FF96}" type="presOf" srcId="{8FD5ACD6-1760-4498-956D-E35BC8379153}" destId="{C5841163-9080-4FBA-85E1-F994D09CA64A}" srcOrd="0" destOrd="0" presId="urn:microsoft.com/office/officeart/2008/layout/VerticalCurvedList"/>
    <dgm:cxn modelId="{71CD0671-C3BD-4B46-A102-8A13DA1596A1}" srcId="{4802AD89-FEF9-4D0A-9AB1-F8DF52289A94}" destId="{DC9274B0-D1A0-426B-8FF8-481B69FEC6DF}" srcOrd="4" destOrd="0" parTransId="{65A08E76-9505-4FE6-AFBA-2B31EC03289C}" sibTransId="{83134162-764C-454A-8692-0316EF82DE18}"/>
    <dgm:cxn modelId="{D9EB2EC2-4315-4588-8F84-614D75B47AB8}" srcId="{4802AD89-FEF9-4D0A-9AB1-F8DF52289A94}" destId="{19CB4A60-49B1-4A62-9D07-8ADDEABB5EB5}" srcOrd="6" destOrd="0" parTransId="{CED012D9-ACA0-4683-8CFA-D3DEF1C53816}" sibTransId="{6DFC0EE3-FCAE-4898-8B24-7F3BF90907EF}"/>
    <dgm:cxn modelId="{429959C2-91BF-4316-ADD2-108381DBAD22}" srcId="{4802AD89-FEF9-4D0A-9AB1-F8DF52289A94}" destId="{99873796-AC2E-43E6-875B-4FA8F4B92D89}" srcOrd="5" destOrd="0" parTransId="{B932189A-8016-4CC0-B0CC-CE1E96443FC2}" sibTransId="{9509BC37-6D93-4F42-9F23-0D80CAE2D677}"/>
    <dgm:cxn modelId="{57BD3ECE-EE89-4BC3-9BA0-B5C5E09D422C}" srcId="{4802AD89-FEF9-4D0A-9AB1-F8DF52289A94}" destId="{D4088DE3-6F44-44A5-BD31-2418F335BDB9}" srcOrd="1" destOrd="0" parTransId="{6639D6C4-9B3E-42ED-9EDE-892882439DF2}" sibTransId="{2FFFDFE5-797D-42AD-A00D-EF476143F95D}"/>
    <dgm:cxn modelId="{B4B8C9E2-B951-4D9D-A9DE-13311AC21610}" srcId="{4802AD89-FEF9-4D0A-9AB1-F8DF52289A94}" destId="{CB12938C-8F94-4397-91F0-92BAF4CBDC36}" srcOrd="3" destOrd="0" parTransId="{9FBE524F-67E5-45C8-B5F0-934E5D9C0A20}" sibTransId="{CF9B27C7-54A9-482A-8C5B-47F2EBC7DF9A}"/>
    <dgm:cxn modelId="{565D652A-7594-4125-B9CA-D0DB65C98EFB}" type="presParOf" srcId="{38B5AB86-E16E-458E-BD5D-F0AC706716BF}" destId="{7575A919-CAC1-4E35-8696-6C9E9B50D292}" srcOrd="0" destOrd="0" presId="urn:microsoft.com/office/officeart/2008/layout/VerticalCurvedList"/>
    <dgm:cxn modelId="{65824CC9-8EEE-4D9F-A1E5-D87DE1054A3D}" type="presParOf" srcId="{7575A919-CAC1-4E35-8696-6C9E9B50D292}" destId="{E5E9C1FF-00DF-4B0C-8C3E-B2141C06CE83}" srcOrd="0" destOrd="0" presId="urn:microsoft.com/office/officeart/2008/layout/VerticalCurvedList"/>
    <dgm:cxn modelId="{9A86B194-30B5-4D31-8F98-9A38E1DE6967}" type="presParOf" srcId="{E5E9C1FF-00DF-4B0C-8C3E-B2141C06CE83}" destId="{D5A0C8E0-7DF5-4127-9197-340F5BB4C99B}" srcOrd="0" destOrd="0" presId="urn:microsoft.com/office/officeart/2008/layout/VerticalCurvedList"/>
    <dgm:cxn modelId="{756B970F-ADBD-416B-9226-8C38C1CF0F05}" type="presParOf" srcId="{E5E9C1FF-00DF-4B0C-8C3E-B2141C06CE83}" destId="{37AFC7C0-E6D0-4AD6-A56F-8C05C58CAC0D}" srcOrd="1" destOrd="0" presId="urn:microsoft.com/office/officeart/2008/layout/VerticalCurvedList"/>
    <dgm:cxn modelId="{4F6BF83C-4D05-49E0-A76C-DAE6EC30B39A}" type="presParOf" srcId="{E5E9C1FF-00DF-4B0C-8C3E-B2141C06CE83}" destId="{7EA6FBE9-644B-4382-ABFC-52FE7627F884}" srcOrd="2" destOrd="0" presId="urn:microsoft.com/office/officeart/2008/layout/VerticalCurvedList"/>
    <dgm:cxn modelId="{B56674AF-94EF-4510-8DE5-9F98C5ABC6C0}" type="presParOf" srcId="{E5E9C1FF-00DF-4B0C-8C3E-B2141C06CE83}" destId="{898D5051-57AA-4852-8E67-40615F0CFAC2}" srcOrd="3" destOrd="0" presId="urn:microsoft.com/office/officeart/2008/layout/VerticalCurvedList"/>
    <dgm:cxn modelId="{61AD32EF-D6E3-4E3B-8B45-53A82A0F5B31}" type="presParOf" srcId="{7575A919-CAC1-4E35-8696-6C9E9B50D292}" destId="{FFD8EDC9-ED6D-46FF-BEDF-992BAA9B1FEF}" srcOrd="1" destOrd="0" presId="urn:microsoft.com/office/officeart/2008/layout/VerticalCurvedList"/>
    <dgm:cxn modelId="{F555C9C3-61ED-4BB2-B0DB-1FCAC925FA50}" type="presParOf" srcId="{7575A919-CAC1-4E35-8696-6C9E9B50D292}" destId="{F45567CC-AF99-408D-BF71-B27021E82B66}" srcOrd="2" destOrd="0" presId="urn:microsoft.com/office/officeart/2008/layout/VerticalCurvedList"/>
    <dgm:cxn modelId="{41AE821A-02F0-42B0-9E0C-67AC6D2D6E61}" type="presParOf" srcId="{F45567CC-AF99-408D-BF71-B27021E82B66}" destId="{A762C85D-EB04-4326-96EF-087986725AAC}" srcOrd="0" destOrd="0" presId="urn:microsoft.com/office/officeart/2008/layout/VerticalCurvedList"/>
    <dgm:cxn modelId="{61FCAEB0-31DE-4CC9-8791-CCC27744FBB8}" type="presParOf" srcId="{7575A919-CAC1-4E35-8696-6C9E9B50D292}" destId="{7F984565-8BEC-48E3-B4E0-ADBD9274EA78}" srcOrd="3" destOrd="0" presId="urn:microsoft.com/office/officeart/2008/layout/VerticalCurvedList"/>
    <dgm:cxn modelId="{30C16ADC-A74C-48DD-9720-3D830274A32E}" type="presParOf" srcId="{7575A919-CAC1-4E35-8696-6C9E9B50D292}" destId="{FE21AF64-A41F-4729-A941-AEA28270353C}" srcOrd="4" destOrd="0" presId="urn:microsoft.com/office/officeart/2008/layout/VerticalCurvedList"/>
    <dgm:cxn modelId="{6D53F6A9-37BB-4E5C-ACC3-0DD96E8B8797}" type="presParOf" srcId="{FE21AF64-A41F-4729-A941-AEA28270353C}" destId="{4A9CA90E-CC33-4FC9-9FE0-ECD18EAEEEA9}" srcOrd="0" destOrd="0" presId="urn:microsoft.com/office/officeart/2008/layout/VerticalCurvedList"/>
    <dgm:cxn modelId="{0FDC4F97-1060-4FDE-B74F-766BE723DF53}" type="presParOf" srcId="{7575A919-CAC1-4E35-8696-6C9E9B50D292}" destId="{C5841163-9080-4FBA-85E1-F994D09CA64A}" srcOrd="5" destOrd="0" presId="urn:microsoft.com/office/officeart/2008/layout/VerticalCurvedList"/>
    <dgm:cxn modelId="{02B28AD6-605B-4584-B365-E2EDB0A1FF03}" type="presParOf" srcId="{7575A919-CAC1-4E35-8696-6C9E9B50D292}" destId="{F8C117E7-11CE-4039-860E-1706754BBF48}" srcOrd="6" destOrd="0" presId="urn:microsoft.com/office/officeart/2008/layout/VerticalCurvedList"/>
    <dgm:cxn modelId="{BD43FCAA-5A3D-4A19-BC2D-943E4F4FC67C}" type="presParOf" srcId="{F8C117E7-11CE-4039-860E-1706754BBF48}" destId="{32683BE2-CD21-438B-AF01-3A85DA92CCA7}" srcOrd="0" destOrd="0" presId="urn:microsoft.com/office/officeart/2008/layout/VerticalCurvedList"/>
    <dgm:cxn modelId="{D1D7E726-B18F-430B-AA0B-A6E1B8E006A6}" type="presParOf" srcId="{7575A919-CAC1-4E35-8696-6C9E9B50D292}" destId="{1467CC4E-28CA-4F20-8142-768F28B82C59}" srcOrd="7" destOrd="0" presId="urn:microsoft.com/office/officeart/2008/layout/VerticalCurvedList"/>
    <dgm:cxn modelId="{29436786-F19C-4D03-ABB2-C7E0ADDD2268}" type="presParOf" srcId="{7575A919-CAC1-4E35-8696-6C9E9B50D292}" destId="{367639E4-19C0-4C7F-B169-15AD92F714B8}" srcOrd="8" destOrd="0" presId="urn:microsoft.com/office/officeart/2008/layout/VerticalCurvedList"/>
    <dgm:cxn modelId="{ADC2AFB5-AED9-4717-A02A-04047C808CF7}" type="presParOf" srcId="{367639E4-19C0-4C7F-B169-15AD92F714B8}" destId="{AC49CA78-19A6-430E-A821-820BB736DDC9}" srcOrd="0" destOrd="0" presId="urn:microsoft.com/office/officeart/2008/layout/VerticalCurvedList"/>
    <dgm:cxn modelId="{4CF6CB19-F41A-4D6C-A3C1-52C23F4ECD64}" type="presParOf" srcId="{7575A919-CAC1-4E35-8696-6C9E9B50D292}" destId="{0D8183F4-761E-4096-95C9-C6877315C511}" srcOrd="9" destOrd="0" presId="urn:microsoft.com/office/officeart/2008/layout/VerticalCurvedList"/>
    <dgm:cxn modelId="{B55CBA00-F7F3-446A-BBF2-3D2E5FD40F2F}" type="presParOf" srcId="{7575A919-CAC1-4E35-8696-6C9E9B50D292}" destId="{C2DDC720-DCAD-4149-AB76-6D7D14B8FE5B}" srcOrd="10" destOrd="0" presId="urn:microsoft.com/office/officeart/2008/layout/VerticalCurvedList"/>
    <dgm:cxn modelId="{6599B6CB-AF69-49C4-B527-502ED0B3EED1}" type="presParOf" srcId="{C2DDC720-DCAD-4149-AB76-6D7D14B8FE5B}" destId="{3FFAA81A-96F9-4E40-807B-A10965FBFE69}" srcOrd="0" destOrd="0" presId="urn:microsoft.com/office/officeart/2008/layout/VerticalCurvedList"/>
    <dgm:cxn modelId="{BA32D8B1-9C2F-4ED6-962C-E6B0AB8CA4BC}" type="presParOf" srcId="{7575A919-CAC1-4E35-8696-6C9E9B50D292}" destId="{137573FD-DC4E-42DA-A27B-3F6EB684F65B}" srcOrd="11" destOrd="0" presId="urn:microsoft.com/office/officeart/2008/layout/VerticalCurvedList"/>
    <dgm:cxn modelId="{BD298649-5A83-4420-9C34-681033048085}" type="presParOf" srcId="{7575A919-CAC1-4E35-8696-6C9E9B50D292}" destId="{9ED283D7-938F-4D31-85E1-D864AB735C79}" srcOrd="12" destOrd="0" presId="urn:microsoft.com/office/officeart/2008/layout/VerticalCurvedList"/>
    <dgm:cxn modelId="{941EF085-8530-4CBD-BCF3-FC93C8763DDC}" type="presParOf" srcId="{9ED283D7-938F-4D31-85E1-D864AB735C79}" destId="{DC748259-80F2-4B91-9AE6-8BEC24FCBEA7}" srcOrd="0" destOrd="0" presId="urn:microsoft.com/office/officeart/2008/layout/VerticalCurvedList"/>
    <dgm:cxn modelId="{4143FAF7-6C3F-4B13-A898-9C8A344717CB}" type="presParOf" srcId="{7575A919-CAC1-4E35-8696-6C9E9B50D292}" destId="{465C5CE4-83B9-44EC-BC6C-D042694DB0C5}" srcOrd="13" destOrd="0" presId="urn:microsoft.com/office/officeart/2008/layout/VerticalCurvedList"/>
    <dgm:cxn modelId="{70F74D36-2929-43F9-B277-685492AE9F4A}" type="presParOf" srcId="{7575A919-CAC1-4E35-8696-6C9E9B50D292}" destId="{D0F932B3-E721-4CC2-A2F2-EBF62ED4B904}" srcOrd="14" destOrd="0" presId="urn:microsoft.com/office/officeart/2008/layout/VerticalCurvedList"/>
    <dgm:cxn modelId="{4DA1AB95-59B4-4B05-B86C-B423BCF05471}" type="presParOf" srcId="{D0F932B3-E721-4CC2-A2F2-EBF62ED4B904}" destId="{7D7CC803-BB1F-4F6E-9A03-7AAA7106648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F70EE-9BB4-4460-A5FA-8A465C27C251}"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CA"/>
        </a:p>
      </dgm:t>
    </dgm:pt>
    <dgm:pt modelId="{34E410BC-951A-4B89-B999-25CCABB6877D}">
      <dgm:prSet phldrT="[Text]"/>
      <dgm:spPr>
        <a:solidFill>
          <a:srgbClr val="0078AE"/>
        </a:solidFill>
      </dgm:spPr>
      <dgm:t>
        <a:bodyPr/>
        <a:lstStyle/>
        <a:p>
          <a:r>
            <a:rPr lang="en-US" dirty="0"/>
            <a:t>Community</a:t>
          </a:r>
          <a:endParaRPr lang="en-CA" dirty="0"/>
        </a:p>
      </dgm:t>
    </dgm:pt>
    <dgm:pt modelId="{75CF538F-3103-48EE-9FB5-C6FCA481404E}" type="parTrans" cxnId="{A764A8A4-2EF9-417E-BBD9-6186C4A51625}">
      <dgm:prSet/>
      <dgm:spPr/>
      <dgm:t>
        <a:bodyPr/>
        <a:lstStyle/>
        <a:p>
          <a:endParaRPr lang="en-CA"/>
        </a:p>
      </dgm:t>
    </dgm:pt>
    <dgm:pt modelId="{E7C08D13-6AEA-4B83-B02E-0762491D0459}" type="sibTrans" cxnId="{A764A8A4-2EF9-417E-BBD9-6186C4A51625}">
      <dgm:prSet/>
      <dgm:spPr>
        <a:solidFill>
          <a:srgbClr val="0078AE"/>
        </a:solidFill>
      </dgm:spPr>
      <dgm:t>
        <a:bodyPr/>
        <a:lstStyle/>
        <a:p>
          <a:endParaRPr lang="en-CA"/>
        </a:p>
      </dgm:t>
    </dgm:pt>
    <dgm:pt modelId="{2430209C-531A-4B01-9E7E-FCFDEE6EEC95}">
      <dgm:prSet phldrT="[Text]"/>
      <dgm:spPr>
        <a:solidFill>
          <a:srgbClr val="50B848"/>
        </a:solidFill>
      </dgm:spPr>
      <dgm:t>
        <a:bodyPr/>
        <a:lstStyle/>
        <a:p>
          <a:r>
            <a:rPr lang="en-US" dirty="0"/>
            <a:t>Administration</a:t>
          </a:r>
          <a:endParaRPr lang="en-CA" dirty="0"/>
        </a:p>
      </dgm:t>
    </dgm:pt>
    <dgm:pt modelId="{64C84FFD-8BA1-40C8-A865-B03BDDC4AC2F}" type="parTrans" cxnId="{EC6645C3-317E-4AFB-BA55-984272F24EA2}">
      <dgm:prSet/>
      <dgm:spPr/>
      <dgm:t>
        <a:bodyPr/>
        <a:lstStyle/>
        <a:p>
          <a:endParaRPr lang="en-CA"/>
        </a:p>
      </dgm:t>
    </dgm:pt>
    <dgm:pt modelId="{3DC1D42C-020B-4B8C-BA08-47FE16AB4BBE}" type="sibTrans" cxnId="{EC6645C3-317E-4AFB-BA55-984272F24EA2}">
      <dgm:prSet/>
      <dgm:spPr>
        <a:solidFill>
          <a:srgbClr val="50B848"/>
        </a:solidFill>
      </dgm:spPr>
      <dgm:t>
        <a:bodyPr/>
        <a:lstStyle/>
        <a:p>
          <a:endParaRPr lang="en-CA"/>
        </a:p>
      </dgm:t>
    </dgm:pt>
    <dgm:pt modelId="{E63987B3-7D00-42CD-93B9-D9FB9F298973}">
      <dgm:prSet phldrT="[Text]"/>
      <dgm:spPr>
        <a:solidFill>
          <a:srgbClr val="D6C322"/>
        </a:solidFill>
      </dgm:spPr>
      <dgm:t>
        <a:bodyPr/>
        <a:lstStyle/>
        <a:p>
          <a:r>
            <a:rPr lang="en-US" dirty="0"/>
            <a:t>Council</a:t>
          </a:r>
          <a:endParaRPr lang="en-CA" dirty="0"/>
        </a:p>
      </dgm:t>
    </dgm:pt>
    <dgm:pt modelId="{5F320245-8BBA-430D-8F13-2A05BC33F8CB}" type="parTrans" cxnId="{6AA1AB2D-D2BF-4AF3-A317-91D907E079F8}">
      <dgm:prSet/>
      <dgm:spPr/>
      <dgm:t>
        <a:bodyPr/>
        <a:lstStyle/>
        <a:p>
          <a:endParaRPr lang="en-CA"/>
        </a:p>
      </dgm:t>
    </dgm:pt>
    <dgm:pt modelId="{A7838B03-66AB-4AE4-81BC-093FFBCB2742}" type="sibTrans" cxnId="{6AA1AB2D-D2BF-4AF3-A317-91D907E079F8}">
      <dgm:prSet/>
      <dgm:spPr>
        <a:solidFill>
          <a:srgbClr val="D6C322"/>
        </a:solidFill>
      </dgm:spPr>
      <dgm:t>
        <a:bodyPr/>
        <a:lstStyle/>
        <a:p>
          <a:endParaRPr lang="en-CA"/>
        </a:p>
      </dgm:t>
    </dgm:pt>
    <dgm:pt modelId="{169FBD31-B37A-4E2A-B627-84BE96584F46}" type="pres">
      <dgm:prSet presAssocID="{C06F70EE-9BB4-4460-A5FA-8A465C27C251}" presName="Name0" presStyleCnt="0">
        <dgm:presLayoutVars>
          <dgm:dir/>
          <dgm:resizeHandles val="exact"/>
        </dgm:presLayoutVars>
      </dgm:prSet>
      <dgm:spPr/>
    </dgm:pt>
    <dgm:pt modelId="{A7FD948E-8121-4FBD-836E-26686FEEA9CC}" type="pres">
      <dgm:prSet presAssocID="{34E410BC-951A-4B89-B999-25CCABB6877D}" presName="node" presStyleLbl="node1" presStyleIdx="0" presStyleCnt="3">
        <dgm:presLayoutVars>
          <dgm:bulletEnabled val="1"/>
        </dgm:presLayoutVars>
      </dgm:prSet>
      <dgm:spPr/>
    </dgm:pt>
    <dgm:pt modelId="{F374C7F4-6115-44AA-8C7B-6C92599B2C3F}" type="pres">
      <dgm:prSet presAssocID="{E7C08D13-6AEA-4B83-B02E-0762491D0459}" presName="sibTrans" presStyleLbl="sibTrans2D1" presStyleIdx="0" presStyleCnt="3"/>
      <dgm:spPr/>
    </dgm:pt>
    <dgm:pt modelId="{5F17A141-B5E3-482A-B335-F80E29C86A8F}" type="pres">
      <dgm:prSet presAssocID="{E7C08D13-6AEA-4B83-B02E-0762491D0459}" presName="connectorText" presStyleLbl="sibTrans2D1" presStyleIdx="0" presStyleCnt="3"/>
      <dgm:spPr/>
    </dgm:pt>
    <dgm:pt modelId="{21282897-E609-4CCB-A882-686EF936F22D}" type="pres">
      <dgm:prSet presAssocID="{2430209C-531A-4B01-9E7E-FCFDEE6EEC95}" presName="node" presStyleLbl="node1" presStyleIdx="1" presStyleCnt="3" custRadScaleRad="101454" custRadScaleInc="2322">
        <dgm:presLayoutVars>
          <dgm:bulletEnabled val="1"/>
        </dgm:presLayoutVars>
      </dgm:prSet>
      <dgm:spPr/>
    </dgm:pt>
    <dgm:pt modelId="{178EA9E9-650F-4C5F-B62D-46A790C0CEF4}" type="pres">
      <dgm:prSet presAssocID="{3DC1D42C-020B-4B8C-BA08-47FE16AB4BBE}" presName="sibTrans" presStyleLbl="sibTrans2D1" presStyleIdx="1" presStyleCnt="3"/>
      <dgm:spPr/>
    </dgm:pt>
    <dgm:pt modelId="{4E8EBEA8-2D26-43D2-9959-5133320C4933}" type="pres">
      <dgm:prSet presAssocID="{3DC1D42C-020B-4B8C-BA08-47FE16AB4BBE}" presName="connectorText" presStyleLbl="sibTrans2D1" presStyleIdx="1" presStyleCnt="3"/>
      <dgm:spPr/>
    </dgm:pt>
    <dgm:pt modelId="{94A03090-9EF9-441E-AE51-D4095FB606E5}" type="pres">
      <dgm:prSet presAssocID="{E63987B3-7D00-42CD-93B9-D9FB9F298973}" presName="node" presStyleLbl="node1" presStyleIdx="2" presStyleCnt="3">
        <dgm:presLayoutVars>
          <dgm:bulletEnabled val="1"/>
        </dgm:presLayoutVars>
      </dgm:prSet>
      <dgm:spPr/>
    </dgm:pt>
    <dgm:pt modelId="{53D1020F-1821-45C5-B3FC-C6AE075829F0}" type="pres">
      <dgm:prSet presAssocID="{A7838B03-66AB-4AE4-81BC-093FFBCB2742}" presName="sibTrans" presStyleLbl="sibTrans2D1" presStyleIdx="2" presStyleCnt="3"/>
      <dgm:spPr/>
    </dgm:pt>
    <dgm:pt modelId="{4CB5201E-BD71-4658-BED9-1BEFB4A3A207}" type="pres">
      <dgm:prSet presAssocID="{A7838B03-66AB-4AE4-81BC-093FFBCB2742}" presName="connectorText" presStyleLbl="sibTrans2D1" presStyleIdx="2" presStyleCnt="3"/>
      <dgm:spPr/>
    </dgm:pt>
  </dgm:ptLst>
  <dgm:cxnLst>
    <dgm:cxn modelId="{4FE79516-D182-426E-BFE5-8C6DFAF1BCF2}" type="presOf" srcId="{E7C08D13-6AEA-4B83-B02E-0762491D0459}" destId="{F374C7F4-6115-44AA-8C7B-6C92599B2C3F}" srcOrd="0" destOrd="0" presId="urn:microsoft.com/office/officeart/2005/8/layout/cycle7"/>
    <dgm:cxn modelId="{4B81211B-7218-436E-98AC-2EE390EC11AA}" type="presOf" srcId="{E63987B3-7D00-42CD-93B9-D9FB9F298973}" destId="{94A03090-9EF9-441E-AE51-D4095FB606E5}" srcOrd="0" destOrd="0" presId="urn:microsoft.com/office/officeart/2005/8/layout/cycle7"/>
    <dgm:cxn modelId="{6AA1AB2D-D2BF-4AF3-A317-91D907E079F8}" srcId="{C06F70EE-9BB4-4460-A5FA-8A465C27C251}" destId="{E63987B3-7D00-42CD-93B9-D9FB9F298973}" srcOrd="2" destOrd="0" parTransId="{5F320245-8BBA-430D-8F13-2A05BC33F8CB}" sibTransId="{A7838B03-66AB-4AE4-81BC-093FFBCB2742}"/>
    <dgm:cxn modelId="{54035335-0F5F-4A91-BEF7-DA4B24048158}" type="presOf" srcId="{3DC1D42C-020B-4B8C-BA08-47FE16AB4BBE}" destId="{178EA9E9-650F-4C5F-B62D-46A790C0CEF4}" srcOrd="0" destOrd="0" presId="urn:microsoft.com/office/officeart/2005/8/layout/cycle7"/>
    <dgm:cxn modelId="{37403C69-9D42-4417-BE6B-3FA64BD701BE}" type="presOf" srcId="{34E410BC-951A-4B89-B999-25CCABB6877D}" destId="{A7FD948E-8121-4FBD-836E-26686FEEA9CC}" srcOrd="0" destOrd="0" presId="urn:microsoft.com/office/officeart/2005/8/layout/cycle7"/>
    <dgm:cxn modelId="{D2716454-9051-4883-A8FB-F663E858D67F}" type="presOf" srcId="{C06F70EE-9BB4-4460-A5FA-8A465C27C251}" destId="{169FBD31-B37A-4E2A-B627-84BE96584F46}" srcOrd="0" destOrd="0" presId="urn:microsoft.com/office/officeart/2005/8/layout/cycle7"/>
    <dgm:cxn modelId="{2E387089-5FAD-40B7-A199-A8737E029321}" type="presOf" srcId="{E7C08D13-6AEA-4B83-B02E-0762491D0459}" destId="{5F17A141-B5E3-482A-B335-F80E29C86A8F}" srcOrd="1" destOrd="0" presId="urn:microsoft.com/office/officeart/2005/8/layout/cycle7"/>
    <dgm:cxn modelId="{A764A8A4-2EF9-417E-BBD9-6186C4A51625}" srcId="{C06F70EE-9BB4-4460-A5FA-8A465C27C251}" destId="{34E410BC-951A-4B89-B999-25CCABB6877D}" srcOrd="0" destOrd="0" parTransId="{75CF538F-3103-48EE-9FB5-C6FCA481404E}" sibTransId="{E7C08D13-6AEA-4B83-B02E-0762491D0459}"/>
    <dgm:cxn modelId="{B43BA5C2-B382-4996-9CB9-15FE875176FF}" type="presOf" srcId="{3DC1D42C-020B-4B8C-BA08-47FE16AB4BBE}" destId="{4E8EBEA8-2D26-43D2-9959-5133320C4933}" srcOrd="1" destOrd="0" presId="urn:microsoft.com/office/officeart/2005/8/layout/cycle7"/>
    <dgm:cxn modelId="{EC6645C3-317E-4AFB-BA55-984272F24EA2}" srcId="{C06F70EE-9BB4-4460-A5FA-8A465C27C251}" destId="{2430209C-531A-4B01-9E7E-FCFDEE6EEC95}" srcOrd="1" destOrd="0" parTransId="{64C84FFD-8BA1-40C8-A865-B03BDDC4AC2F}" sibTransId="{3DC1D42C-020B-4B8C-BA08-47FE16AB4BBE}"/>
    <dgm:cxn modelId="{B4F0B4CD-C8FA-4297-A1EB-DCE0ED0594B3}" type="presOf" srcId="{A7838B03-66AB-4AE4-81BC-093FFBCB2742}" destId="{53D1020F-1821-45C5-B3FC-C6AE075829F0}" srcOrd="0" destOrd="0" presId="urn:microsoft.com/office/officeart/2005/8/layout/cycle7"/>
    <dgm:cxn modelId="{643E49CF-66DB-4096-B7DA-809D62DF90B1}" type="presOf" srcId="{A7838B03-66AB-4AE4-81BC-093FFBCB2742}" destId="{4CB5201E-BD71-4658-BED9-1BEFB4A3A207}" srcOrd="1" destOrd="0" presId="urn:microsoft.com/office/officeart/2005/8/layout/cycle7"/>
    <dgm:cxn modelId="{0FC220F7-66BA-4125-A102-5ACC5403894A}" type="presOf" srcId="{2430209C-531A-4B01-9E7E-FCFDEE6EEC95}" destId="{21282897-E609-4CCB-A882-686EF936F22D}" srcOrd="0" destOrd="0" presId="urn:microsoft.com/office/officeart/2005/8/layout/cycle7"/>
    <dgm:cxn modelId="{D253169A-D96C-49C0-B324-64B5ADF7061D}" type="presParOf" srcId="{169FBD31-B37A-4E2A-B627-84BE96584F46}" destId="{A7FD948E-8121-4FBD-836E-26686FEEA9CC}" srcOrd="0" destOrd="0" presId="urn:microsoft.com/office/officeart/2005/8/layout/cycle7"/>
    <dgm:cxn modelId="{19F6207A-45E0-4410-9AE4-B8178B3C6668}" type="presParOf" srcId="{169FBD31-B37A-4E2A-B627-84BE96584F46}" destId="{F374C7F4-6115-44AA-8C7B-6C92599B2C3F}" srcOrd="1" destOrd="0" presId="urn:microsoft.com/office/officeart/2005/8/layout/cycle7"/>
    <dgm:cxn modelId="{C02A6E6B-685B-4326-89F8-B4753C1AD139}" type="presParOf" srcId="{F374C7F4-6115-44AA-8C7B-6C92599B2C3F}" destId="{5F17A141-B5E3-482A-B335-F80E29C86A8F}" srcOrd="0" destOrd="0" presId="urn:microsoft.com/office/officeart/2005/8/layout/cycle7"/>
    <dgm:cxn modelId="{8773925B-6831-4ED4-8679-A3C151632B8A}" type="presParOf" srcId="{169FBD31-B37A-4E2A-B627-84BE96584F46}" destId="{21282897-E609-4CCB-A882-686EF936F22D}" srcOrd="2" destOrd="0" presId="urn:microsoft.com/office/officeart/2005/8/layout/cycle7"/>
    <dgm:cxn modelId="{5E91BDC8-683B-45A2-ACB6-A74F0F9D22CB}" type="presParOf" srcId="{169FBD31-B37A-4E2A-B627-84BE96584F46}" destId="{178EA9E9-650F-4C5F-B62D-46A790C0CEF4}" srcOrd="3" destOrd="0" presId="urn:microsoft.com/office/officeart/2005/8/layout/cycle7"/>
    <dgm:cxn modelId="{FA83C38E-CEA7-44FF-9B5C-9CCAEE3BC95A}" type="presParOf" srcId="{178EA9E9-650F-4C5F-B62D-46A790C0CEF4}" destId="{4E8EBEA8-2D26-43D2-9959-5133320C4933}" srcOrd="0" destOrd="0" presId="urn:microsoft.com/office/officeart/2005/8/layout/cycle7"/>
    <dgm:cxn modelId="{E0D2C665-674D-44E9-AEB5-19EDCF925726}" type="presParOf" srcId="{169FBD31-B37A-4E2A-B627-84BE96584F46}" destId="{94A03090-9EF9-441E-AE51-D4095FB606E5}" srcOrd="4" destOrd="0" presId="urn:microsoft.com/office/officeart/2005/8/layout/cycle7"/>
    <dgm:cxn modelId="{B51467CA-B4EC-4354-BC9D-B75DDE1D3C26}" type="presParOf" srcId="{169FBD31-B37A-4E2A-B627-84BE96584F46}" destId="{53D1020F-1821-45C5-B3FC-C6AE075829F0}" srcOrd="5" destOrd="0" presId="urn:microsoft.com/office/officeart/2005/8/layout/cycle7"/>
    <dgm:cxn modelId="{19160527-7E90-420C-87DD-A0A0E963AB12}" type="presParOf" srcId="{53D1020F-1821-45C5-B3FC-C6AE075829F0}" destId="{4CB5201E-BD71-4658-BED9-1BEFB4A3A20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D0455-0F59-43DF-AF7C-92D3C2EA0CEE}"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CA"/>
        </a:p>
      </dgm:t>
    </dgm:pt>
    <dgm:pt modelId="{AF259D6C-44B2-4353-A15D-257C99EE272B}">
      <dgm:prSet phldrT="[Text]"/>
      <dgm:spPr>
        <a:solidFill>
          <a:srgbClr val="7030A0"/>
        </a:solidFill>
      </dgm:spPr>
      <dgm:t>
        <a:bodyPr/>
        <a:lstStyle/>
        <a:p>
          <a:r>
            <a:rPr lang="en-US" dirty="0"/>
            <a:t>Mayor &amp; Council</a:t>
          </a:r>
          <a:endParaRPr lang="en-CA" dirty="0"/>
        </a:p>
      </dgm:t>
    </dgm:pt>
    <dgm:pt modelId="{34189302-5E20-46C9-8939-B0F91F4DD8EB}" type="parTrans" cxnId="{2705EAF3-0B71-4AE7-ABA1-99189FDF7E37}">
      <dgm:prSet/>
      <dgm:spPr/>
      <dgm:t>
        <a:bodyPr/>
        <a:lstStyle/>
        <a:p>
          <a:endParaRPr lang="en-CA"/>
        </a:p>
      </dgm:t>
    </dgm:pt>
    <dgm:pt modelId="{29BAE508-8AE0-402E-ADEA-C9E9FBED0316}" type="sibTrans" cxnId="{2705EAF3-0B71-4AE7-ABA1-99189FDF7E37}">
      <dgm:prSet/>
      <dgm:spPr/>
      <dgm:t>
        <a:bodyPr/>
        <a:lstStyle/>
        <a:p>
          <a:endParaRPr lang="en-CA"/>
        </a:p>
      </dgm:t>
    </dgm:pt>
    <dgm:pt modelId="{276235B9-6BC7-4693-9162-499C92AE3BCB}">
      <dgm:prSet phldrT="[Text]"/>
      <dgm:spPr>
        <a:solidFill>
          <a:srgbClr val="0078AE"/>
        </a:solidFill>
      </dgm:spPr>
      <dgm:t>
        <a:bodyPr/>
        <a:lstStyle/>
        <a:p>
          <a:r>
            <a:rPr lang="en-US" dirty="0"/>
            <a:t>Strategic Plan</a:t>
          </a:r>
          <a:endParaRPr lang="en-CA" dirty="0"/>
        </a:p>
      </dgm:t>
    </dgm:pt>
    <dgm:pt modelId="{B00E837B-8526-4FDF-9137-C19ACA4A1F59}" type="parTrans" cxnId="{96A885B7-1A8D-4567-8464-494C7DE5F903}">
      <dgm:prSet/>
      <dgm:spPr/>
      <dgm:t>
        <a:bodyPr/>
        <a:lstStyle/>
        <a:p>
          <a:endParaRPr lang="en-CA"/>
        </a:p>
      </dgm:t>
    </dgm:pt>
    <dgm:pt modelId="{FED775F2-7B33-4373-8244-D4DA458275FE}" type="sibTrans" cxnId="{96A885B7-1A8D-4567-8464-494C7DE5F903}">
      <dgm:prSet/>
      <dgm:spPr/>
      <dgm:t>
        <a:bodyPr/>
        <a:lstStyle/>
        <a:p>
          <a:endParaRPr lang="en-CA"/>
        </a:p>
      </dgm:t>
    </dgm:pt>
    <dgm:pt modelId="{0372BE90-8646-4DE3-AE8C-DB5F6F71DC09}">
      <dgm:prSet/>
      <dgm:spPr>
        <a:solidFill>
          <a:srgbClr val="0078AE"/>
        </a:solidFill>
      </dgm:spPr>
      <dgm:t>
        <a:bodyPr/>
        <a:lstStyle/>
        <a:p>
          <a:r>
            <a:rPr lang="en-US" dirty="0"/>
            <a:t>Annual Budget</a:t>
          </a:r>
          <a:endParaRPr lang="en-CA" dirty="0"/>
        </a:p>
      </dgm:t>
    </dgm:pt>
    <dgm:pt modelId="{BE10C2F5-7765-4FF7-82D8-8CDADFF9D6C4}" type="parTrans" cxnId="{BDA2A2E0-9DFC-4E5F-A445-F41993944092}">
      <dgm:prSet/>
      <dgm:spPr/>
      <dgm:t>
        <a:bodyPr/>
        <a:lstStyle/>
        <a:p>
          <a:endParaRPr lang="en-CA"/>
        </a:p>
      </dgm:t>
    </dgm:pt>
    <dgm:pt modelId="{8994E8C1-87FB-42DA-8294-A62A776E8948}" type="sibTrans" cxnId="{BDA2A2E0-9DFC-4E5F-A445-F41993944092}">
      <dgm:prSet/>
      <dgm:spPr/>
      <dgm:t>
        <a:bodyPr/>
        <a:lstStyle/>
        <a:p>
          <a:endParaRPr lang="en-CA"/>
        </a:p>
      </dgm:t>
    </dgm:pt>
    <dgm:pt modelId="{24FDC05C-2425-4D44-9EE9-19D76DDE464A}">
      <dgm:prSet/>
      <dgm:spPr>
        <a:solidFill>
          <a:srgbClr val="0078AE"/>
        </a:solidFill>
      </dgm:spPr>
      <dgm:t>
        <a:bodyPr/>
        <a:lstStyle/>
        <a:p>
          <a:r>
            <a:rPr lang="en-US" dirty="0"/>
            <a:t>Master Plans</a:t>
          </a:r>
          <a:endParaRPr lang="en-CA" dirty="0"/>
        </a:p>
      </dgm:t>
    </dgm:pt>
    <dgm:pt modelId="{B53DC24F-0CEF-495D-93BB-D6F7E9CC9F81}" type="parTrans" cxnId="{B50B406F-E80D-48F8-927D-A7ED2D59DFCB}">
      <dgm:prSet/>
      <dgm:spPr/>
      <dgm:t>
        <a:bodyPr/>
        <a:lstStyle/>
        <a:p>
          <a:endParaRPr lang="en-CA"/>
        </a:p>
      </dgm:t>
    </dgm:pt>
    <dgm:pt modelId="{C13ED61A-0900-4C2E-9BAF-C78DFFA65508}" type="sibTrans" cxnId="{B50B406F-E80D-48F8-927D-A7ED2D59DFCB}">
      <dgm:prSet/>
      <dgm:spPr/>
      <dgm:t>
        <a:bodyPr/>
        <a:lstStyle/>
        <a:p>
          <a:endParaRPr lang="en-CA"/>
        </a:p>
      </dgm:t>
    </dgm:pt>
    <dgm:pt modelId="{7156DC84-9B98-4BD9-8369-1FE000B5526E}">
      <dgm:prSet/>
      <dgm:spPr>
        <a:solidFill>
          <a:srgbClr val="0078AE"/>
        </a:solidFill>
      </dgm:spPr>
      <dgm:t>
        <a:bodyPr/>
        <a:lstStyle/>
        <a:p>
          <a:r>
            <a:rPr lang="en-US" dirty="0"/>
            <a:t>Council Resolutions</a:t>
          </a:r>
          <a:endParaRPr lang="en-CA" dirty="0"/>
        </a:p>
      </dgm:t>
    </dgm:pt>
    <dgm:pt modelId="{F64B7721-2057-4F4C-B4A8-3748033DD4B4}" type="parTrans" cxnId="{0187633F-AFD2-440C-96B2-6C61553C5921}">
      <dgm:prSet/>
      <dgm:spPr/>
      <dgm:t>
        <a:bodyPr/>
        <a:lstStyle/>
        <a:p>
          <a:endParaRPr lang="en-CA"/>
        </a:p>
      </dgm:t>
    </dgm:pt>
    <dgm:pt modelId="{97BD5C08-3992-45A1-909F-610BE7621798}" type="sibTrans" cxnId="{0187633F-AFD2-440C-96B2-6C61553C5921}">
      <dgm:prSet/>
      <dgm:spPr/>
      <dgm:t>
        <a:bodyPr/>
        <a:lstStyle/>
        <a:p>
          <a:endParaRPr lang="en-CA"/>
        </a:p>
      </dgm:t>
    </dgm:pt>
    <dgm:pt modelId="{BF6A992E-A948-4A12-ABA1-F9EBF23917B5}">
      <dgm:prSet/>
      <dgm:spPr/>
      <dgm:t>
        <a:bodyPr/>
        <a:lstStyle/>
        <a:p>
          <a:r>
            <a:rPr lang="en-US" dirty="0"/>
            <a:t>Water Supply</a:t>
          </a:r>
          <a:endParaRPr lang="en-CA" dirty="0"/>
        </a:p>
      </dgm:t>
    </dgm:pt>
    <dgm:pt modelId="{AB485112-07EB-46BE-BEE6-132DC47C5DC3}" type="parTrans" cxnId="{074B0615-28D4-4FEA-AAC1-403C0CA39D68}">
      <dgm:prSet/>
      <dgm:spPr/>
      <dgm:t>
        <a:bodyPr/>
        <a:lstStyle/>
        <a:p>
          <a:endParaRPr lang="en-CA"/>
        </a:p>
      </dgm:t>
    </dgm:pt>
    <dgm:pt modelId="{A451557D-DBDD-404A-B845-97F294592B8A}" type="sibTrans" cxnId="{074B0615-28D4-4FEA-AAC1-403C0CA39D68}">
      <dgm:prSet/>
      <dgm:spPr/>
      <dgm:t>
        <a:bodyPr/>
        <a:lstStyle/>
        <a:p>
          <a:endParaRPr lang="en-CA"/>
        </a:p>
      </dgm:t>
    </dgm:pt>
    <dgm:pt modelId="{1B070D4C-46EA-44CB-8CD9-62F97EF0DE08}">
      <dgm:prSet/>
      <dgm:spPr/>
      <dgm:t>
        <a:bodyPr/>
        <a:lstStyle/>
        <a:p>
          <a:r>
            <a:rPr lang="en-US" dirty="0"/>
            <a:t>Transportation</a:t>
          </a:r>
          <a:endParaRPr lang="en-CA" dirty="0"/>
        </a:p>
      </dgm:t>
    </dgm:pt>
    <dgm:pt modelId="{0E6DDE73-A5C6-4E0E-8DE6-A9A1FC5AFCB9}" type="parTrans" cxnId="{F7241A37-9F8C-4199-AAB5-18F15E5D161C}">
      <dgm:prSet/>
      <dgm:spPr/>
      <dgm:t>
        <a:bodyPr/>
        <a:lstStyle/>
        <a:p>
          <a:endParaRPr lang="en-CA"/>
        </a:p>
      </dgm:t>
    </dgm:pt>
    <dgm:pt modelId="{A94CCCFD-73E5-4B6B-9187-D44007C808EE}" type="sibTrans" cxnId="{F7241A37-9F8C-4199-AAB5-18F15E5D161C}">
      <dgm:prSet/>
      <dgm:spPr/>
      <dgm:t>
        <a:bodyPr/>
        <a:lstStyle/>
        <a:p>
          <a:endParaRPr lang="en-CA"/>
        </a:p>
      </dgm:t>
    </dgm:pt>
    <dgm:pt modelId="{837CE8E4-85B0-4F75-A585-CF2158B9C8E2}">
      <dgm:prSet/>
      <dgm:spPr/>
      <dgm:t>
        <a:bodyPr/>
        <a:lstStyle/>
        <a:p>
          <a:r>
            <a:rPr lang="en-US" dirty="0"/>
            <a:t>Parks, Recreation &amp; Culture </a:t>
          </a:r>
          <a:endParaRPr lang="en-CA" dirty="0"/>
        </a:p>
      </dgm:t>
    </dgm:pt>
    <dgm:pt modelId="{5B1AF08D-6597-4A44-9FBF-C5A887C4B8BD}" type="parTrans" cxnId="{75D4A144-6F02-46FF-A55B-66AA544773BC}">
      <dgm:prSet/>
      <dgm:spPr/>
      <dgm:t>
        <a:bodyPr/>
        <a:lstStyle/>
        <a:p>
          <a:endParaRPr lang="en-CA"/>
        </a:p>
      </dgm:t>
    </dgm:pt>
    <dgm:pt modelId="{8B729DCB-8874-4934-9EBD-927321B2E8DC}" type="sibTrans" cxnId="{75D4A144-6F02-46FF-A55B-66AA544773BC}">
      <dgm:prSet/>
      <dgm:spPr/>
      <dgm:t>
        <a:bodyPr/>
        <a:lstStyle/>
        <a:p>
          <a:endParaRPr lang="en-CA"/>
        </a:p>
      </dgm:t>
    </dgm:pt>
    <dgm:pt modelId="{C573F8F6-1302-44DF-9536-C0E8DDC9DBB9}">
      <dgm:prSet/>
      <dgm:spPr/>
      <dgm:t>
        <a:bodyPr/>
        <a:lstStyle/>
        <a:p>
          <a:r>
            <a:rPr lang="en-US" dirty="0"/>
            <a:t>Trails</a:t>
          </a:r>
          <a:endParaRPr lang="en-CA" dirty="0"/>
        </a:p>
      </dgm:t>
    </dgm:pt>
    <dgm:pt modelId="{672C2908-C6D4-4056-99B4-AC2BBE6FB261}" type="parTrans" cxnId="{4162DA77-11EA-4906-981D-1F05C3C61ACC}">
      <dgm:prSet/>
      <dgm:spPr/>
      <dgm:t>
        <a:bodyPr/>
        <a:lstStyle/>
        <a:p>
          <a:endParaRPr lang="en-CA"/>
        </a:p>
      </dgm:t>
    </dgm:pt>
    <dgm:pt modelId="{BE3C8F93-0D9B-4DAC-90F0-F8FD57D9EBBA}" type="sibTrans" cxnId="{4162DA77-11EA-4906-981D-1F05C3C61ACC}">
      <dgm:prSet/>
      <dgm:spPr/>
      <dgm:t>
        <a:bodyPr/>
        <a:lstStyle/>
        <a:p>
          <a:endParaRPr lang="en-CA"/>
        </a:p>
      </dgm:t>
    </dgm:pt>
    <dgm:pt modelId="{EB5AB6EC-D6F4-46C4-984E-DBA9F3724DFE}">
      <dgm:prSet/>
      <dgm:spPr/>
      <dgm:t>
        <a:bodyPr/>
        <a:lstStyle/>
        <a:p>
          <a:r>
            <a:rPr lang="en-US" dirty="0"/>
            <a:t>Fire</a:t>
          </a:r>
          <a:endParaRPr lang="en-CA" dirty="0"/>
        </a:p>
      </dgm:t>
    </dgm:pt>
    <dgm:pt modelId="{800167FB-6427-4207-B218-40D93224AD88}" type="parTrans" cxnId="{1CF5DAF6-AA83-4121-AFC8-2BD5F088A186}">
      <dgm:prSet/>
      <dgm:spPr/>
      <dgm:t>
        <a:bodyPr/>
        <a:lstStyle/>
        <a:p>
          <a:endParaRPr lang="en-CA"/>
        </a:p>
      </dgm:t>
    </dgm:pt>
    <dgm:pt modelId="{6542BB8E-136F-4C7E-899E-C9E135BD10EC}" type="sibTrans" cxnId="{1CF5DAF6-AA83-4121-AFC8-2BD5F088A186}">
      <dgm:prSet/>
      <dgm:spPr/>
      <dgm:t>
        <a:bodyPr/>
        <a:lstStyle/>
        <a:p>
          <a:endParaRPr lang="en-CA"/>
        </a:p>
      </dgm:t>
    </dgm:pt>
    <dgm:pt modelId="{54A8D8AC-BF50-4CFA-A402-3172EBE13D30}">
      <dgm:prSet/>
      <dgm:spPr/>
      <dgm:t>
        <a:bodyPr/>
        <a:lstStyle/>
        <a:p>
          <a:r>
            <a:rPr lang="en-US" dirty="0"/>
            <a:t>Termite Management</a:t>
          </a:r>
          <a:endParaRPr lang="en-CA" dirty="0"/>
        </a:p>
      </dgm:t>
    </dgm:pt>
    <dgm:pt modelId="{CDE69058-5DCB-4D0C-9655-EEF60B75C9B8}" type="parTrans" cxnId="{EEBFBFFC-C96A-40E7-A989-E1C80C1EC2A6}">
      <dgm:prSet/>
      <dgm:spPr/>
      <dgm:t>
        <a:bodyPr/>
        <a:lstStyle/>
        <a:p>
          <a:endParaRPr lang="en-CA"/>
        </a:p>
      </dgm:t>
    </dgm:pt>
    <dgm:pt modelId="{DC933A23-E5C8-403B-97F9-FAE7C5CCBF49}" type="sibTrans" cxnId="{EEBFBFFC-C96A-40E7-A989-E1C80C1EC2A6}">
      <dgm:prSet/>
      <dgm:spPr/>
      <dgm:t>
        <a:bodyPr/>
        <a:lstStyle/>
        <a:p>
          <a:endParaRPr lang="en-CA"/>
        </a:p>
      </dgm:t>
    </dgm:pt>
    <dgm:pt modelId="{6E8785B6-6C77-42AF-90CB-2B5750B9CB60}">
      <dgm:prSet/>
      <dgm:spPr/>
      <dgm:t>
        <a:bodyPr/>
        <a:lstStyle/>
        <a:p>
          <a:r>
            <a:rPr lang="en-US" dirty="0"/>
            <a:t>DEI Committee</a:t>
          </a:r>
          <a:endParaRPr lang="en-CA" dirty="0"/>
        </a:p>
      </dgm:t>
    </dgm:pt>
    <dgm:pt modelId="{F823841C-1340-43C3-AE38-FAE392C85D2A}" type="parTrans" cxnId="{71A7C6D2-56C2-4C90-8998-E9010E55167A}">
      <dgm:prSet/>
      <dgm:spPr/>
      <dgm:t>
        <a:bodyPr/>
        <a:lstStyle/>
        <a:p>
          <a:endParaRPr lang="en-CA"/>
        </a:p>
      </dgm:t>
    </dgm:pt>
    <dgm:pt modelId="{6959C43A-93E8-4133-89D6-88AAC05337C9}" type="sibTrans" cxnId="{71A7C6D2-56C2-4C90-8998-E9010E55167A}">
      <dgm:prSet/>
      <dgm:spPr/>
      <dgm:t>
        <a:bodyPr/>
        <a:lstStyle/>
        <a:p>
          <a:endParaRPr lang="en-CA"/>
        </a:p>
      </dgm:t>
    </dgm:pt>
    <dgm:pt modelId="{B92AB13A-3A10-4256-A121-A4706C67BA91}">
      <dgm:prSet/>
      <dgm:spPr/>
      <dgm:t>
        <a:bodyPr/>
        <a:lstStyle/>
        <a:p>
          <a:r>
            <a:rPr lang="en-US" dirty="0"/>
            <a:t>Health Care Professional Recruitment</a:t>
          </a:r>
          <a:endParaRPr lang="en-CA" dirty="0"/>
        </a:p>
      </dgm:t>
    </dgm:pt>
    <dgm:pt modelId="{FD3F5214-B03A-4BF5-B6ED-13AAB7ECDA0E}" type="parTrans" cxnId="{781CCEFA-4B6A-405D-8309-E9898E9E4C5D}">
      <dgm:prSet/>
      <dgm:spPr/>
      <dgm:t>
        <a:bodyPr/>
        <a:lstStyle/>
        <a:p>
          <a:endParaRPr lang="en-CA"/>
        </a:p>
      </dgm:t>
    </dgm:pt>
    <dgm:pt modelId="{776081F2-6787-4C20-9593-A21D470FBAAF}" type="sibTrans" cxnId="{781CCEFA-4B6A-405D-8309-E9898E9E4C5D}">
      <dgm:prSet/>
      <dgm:spPr/>
      <dgm:t>
        <a:bodyPr/>
        <a:lstStyle/>
        <a:p>
          <a:endParaRPr lang="en-CA"/>
        </a:p>
      </dgm:t>
    </dgm:pt>
    <dgm:pt modelId="{5CC851CA-3520-425A-A760-AF58F8E7E0FA}">
      <dgm:prSet/>
      <dgm:spPr/>
      <dgm:t>
        <a:bodyPr/>
        <a:lstStyle/>
        <a:p>
          <a:r>
            <a:rPr lang="en-US" dirty="0"/>
            <a:t>Active Transportation Committee</a:t>
          </a:r>
          <a:endParaRPr lang="en-CA" dirty="0"/>
        </a:p>
      </dgm:t>
    </dgm:pt>
    <dgm:pt modelId="{8F282985-61BF-46CF-AA47-78715A2B9C12}" type="parTrans" cxnId="{E737A324-DBF5-4D60-8375-729CADD1D83D}">
      <dgm:prSet/>
      <dgm:spPr/>
      <dgm:t>
        <a:bodyPr/>
        <a:lstStyle/>
        <a:p>
          <a:endParaRPr lang="en-CA"/>
        </a:p>
      </dgm:t>
    </dgm:pt>
    <dgm:pt modelId="{A6A1CDB4-4DA1-411E-96D7-818F447AD675}" type="sibTrans" cxnId="{E737A324-DBF5-4D60-8375-729CADD1D83D}">
      <dgm:prSet/>
      <dgm:spPr/>
      <dgm:t>
        <a:bodyPr/>
        <a:lstStyle/>
        <a:p>
          <a:endParaRPr lang="en-CA"/>
        </a:p>
      </dgm:t>
    </dgm:pt>
    <dgm:pt modelId="{125922E4-E745-458C-AE65-B66345261AB6}">
      <dgm:prSet/>
      <dgm:spPr/>
      <dgm:t>
        <a:bodyPr/>
        <a:lstStyle/>
        <a:p>
          <a:r>
            <a:rPr lang="en-US" dirty="0"/>
            <a:t>Operating</a:t>
          </a:r>
          <a:endParaRPr lang="en-CA" dirty="0"/>
        </a:p>
      </dgm:t>
    </dgm:pt>
    <dgm:pt modelId="{801A3F96-270D-4D62-912B-8F14EA765027}" type="parTrans" cxnId="{A3869E3B-8AF8-40B7-AF74-947F093AD0AA}">
      <dgm:prSet/>
      <dgm:spPr/>
      <dgm:t>
        <a:bodyPr/>
        <a:lstStyle/>
        <a:p>
          <a:endParaRPr lang="en-CA"/>
        </a:p>
      </dgm:t>
    </dgm:pt>
    <dgm:pt modelId="{D36478CE-9FA3-4504-AF9B-30F24FE5DE63}" type="sibTrans" cxnId="{A3869E3B-8AF8-40B7-AF74-947F093AD0AA}">
      <dgm:prSet/>
      <dgm:spPr/>
      <dgm:t>
        <a:bodyPr/>
        <a:lstStyle/>
        <a:p>
          <a:endParaRPr lang="en-CA"/>
        </a:p>
      </dgm:t>
    </dgm:pt>
    <dgm:pt modelId="{63BF3CED-784F-4FC7-B06B-7A543D162283}">
      <dgm:prSet/>
      <dgm:spPr/>
      <dgm:t>
        <a:bodyPr/>
        <a:lstStyle/>
        <a:p>
          <a:r>
            <a:rPr lang="en-US" dirty="0"/>
            <a:t>Capital</a:t>
          </a:r>
          <a:endParaRPr lang="en-CA" dirty="0"/>
        </a:p>
      </dgm:t>
    </dgm:pt>
    <dgm:pt modelId="{034FC54A-AB4A-4EC3-B4CC-A9069307DC37}" type="parTrans" cxnId="{7FCD6F76-7EFD-476C-AAC1-03E00345BB36}">
      <dgm:prSet/>
      <dgm:spPr/>
      <dgm:t>
        <a:bodyPr/>
        <a:lstStyle/>
        <a:p>
          <a:endParaRPr lang="en-CA"/>
        </a:p>
      </dgm:t>
    </dgm:pt>
    <dgm:pt modelId="{53C1FA8E-AB6C-494A-94FE-F334D1338EC6}" type="sibTrans" cxnId="{7FCD6F76-7EFD-476C-AAC1-03E00345BB36}">
      <dgm:prSet/>
      <dgm:spPr/>
      <dgm:t>
        <a:bodyPr/>
        <a:lstStyle/>
        <a:p>
          <a:endParaRPr lang="en-CA"/>
        </a:p>
      </dgm:t>
    </dgm:pt>
    <dgm:pt modelId="{CF096593-4626-4D0C-A71C-213031527B5A}">
      <dgm:prSet/>
      <dgm:spPr/>
      <dgm:t>
        <a:bodyPr/>
        <a:lstStyle/>
        <a:p>
          <a:r>
            <a:rPr lang="en-US" dirty="0"/>
            <a:t>Long term Forecast</a:t>
          </a:r>
          <a:endParaRPr lang="en-CA" dirty="0"/>
        </a:p>
      </dgm:t>
    </dgm:pt>
    <dgm:pt modelId="{758B3D25-C450-4F08-86F7-9C49D78DDD9D}" type="parTrans" cxnId="{129CFE18-364D-4096-97DD-5FFA3C080429}">
      <dgm:prSet/>
      <dgm:spPr/>
      <dgm:t>
        <a:bodyPr/>
        <a:lstStyle/>
        <a:p>
          <a:endParaRPr lang="en-CA"/>
        </a:p>
      </dgm:t>
    </dgm:pt>
    <dgm:pt modelId="{2D24C262-9382-4166-BF84-1A954966BF3D}" type="sibTrans" cxnId="{129CFE18-364D-4096-97DD-5FFA3C080429}">
      <dgm:prSet/>
      <dgm:spPr/>
      <dgm:t>
        <a:bodyPr/>
        <a:lstStyle/>
        <a:p>
          <a:endParaRPr lang="en-CA"/>
        </a:p>
      </dgm:t>
    </dgm:pt>
    <dgm:pt modelId="{E4AD6534-B5DB-4A02-9450-99B9333CDFC9}">
      <dgm:prSet/>
      <dgm:spPr/>
      <dgm:t>
        <a:bodyPr/>
        <a:lstStyle/>
        <a:p>
          <a:r>
            <a:rPr lang="en-US" dirty="0"/>
            <a:t>Debt, Reserves &amp; Cash Flow</a:t>
          </a:r>
          <a:endParaRPr lang="en-CA" dirty="0"/>
        </a:p>
      </dgm:t>
    </dgm:pt>
    <dgm:pt modelId="{41145797-97A1-4611-A349-4D9455436C79}" type="parTrans" cxnId="{82CA3644-0170-46D8-9A2B-A718A95A8825}">
      <dgm:prSet/>
      <dgm:spPr/>
      <dgm:t>
        <a:bodyPr/>
        <a:lstStyle/>
        <a:p>
          <a:endParaRPr lang="en-CA"/>
        </a:p>
      </dgm:t>
    </dgm:pt>
    <dgm:pt modelId="{84948795-E3F1-4B46-A636-C083C7CAE4E1}" type="sibTrans" cxnId="{82CA3644-0170-46D8-9A2B-A718A95A8825}">
      <dgm:prSet/>
      <dgm:spPr/>
      <dgm:t>
        <a:bodyPr/>
        <a:lstStyle/>
        <a:p>
          <a:endParaRPr lang="en-CA"/>
        </a:p>
      </dgm:t>
    </dgm:pt>
    <dgm:pt modelId="{68F4D375-4DCA-45BD-9013-9A6DF596C83F}">
      <dgm:prSet/>
      <dgm:spPr/>
      <dgm:t>
        <a:bodyPr/>
        <a:lstStyle/>
        <a:p>
          <a:endParaRPr lang="en-CA"/>
        </a:p>
      </dgm:t>
    </dgm:pt>
    <dgm:pt modelId="{8EC40060-52FE-4B9C-A668-58593F5669E2}" type="parTrans" cxnId="{E6933BDF-3010-48EE-9702-73F3AB4DCCDA}">
      <dgm:prSet/>
      <dgm:spPr/>
      <dgm:t>
        <a:bodyPr/>
        <a:lstStyle/>
        <a:p>
          <a:endParaRPr lang="en-CA"/>
        </a:p>
      </dgm:t>
    </dgm:pt>
    <dgm:pt modelId="{66DE8F9F-2BEF-4784-A95F-E97A107D0174}" type="sibTrans" cxnId="{E6933BDF-3010-48EE-9702-73F3AB4DCCDA}">
      <dgm:prSet/>
      <dgm:spPr/>
      <dgm:t>
        <a:bodyPr/>
        <a:lstStyle/>
        <a:p>
          <a:endParaRPr lang="en-CA"/>
        </a:p>
      </dgm:t>
    </dgm:pt>
    <dgm:pt modelId="{BAB4CCCC-272A-4329-B908-B9568B976D39}" type="pres">
      <dgm:prSet presAssocID="{0ECD0455-0F59-43DF-AF7C-92D3C2EA0CEE}" presName="hierChild1" presStyleCnt="0">
        <dgm:presLayoutVars>
          <dgm:orgChart val="1"/>
          <dgm:chPref val="1"/>
          <dgm:dir/>
          <dgm:animOne val="branch"/>
          <dgm:animLvl val="lvl"/>
          <dgm:resizeHandles/>
        </dgm:presLayoutVars>
      </dgm:prSet>
      <dgm:spPr/>
    </dgm:pt>
    <dgm:pt modelId="{63A041DD-E833-402E-AF54-B98EBD1AC0A0}" type="pres">
      <dgm:prSet presAssocID="{AF259D6C-44B2-4353-A15D-257C99EE272B}" presName="hierRoot1" presStyleCnt="0">
        <dgm:presLayoutVars>
          <dgm:hierBranch val="init"/>
        </dgm:presLayoutVars>
      </dgm:prSet>
      <dgm:spPr/>
    </dgm:pt>
    <dgm:pt modelId="{944AB5FF-EE34-488E-A111-945BB5B42D27}" type="pres">
      <dgm:prSet presAssocID="{AF259D6C-44B2-4353-A15D-257C99EE272B}" presName="rootComposite1" presStyleCnt="0"/>
      <dgm:spPr/>
    </dgm:pt>
    <dgm:pt modelId="{5F8D1C51-5CEF-4485-963D-51CD0DB032C4}" type="pres">
      <dgm:prSet presAssocID="{AF259D6C-44B2-4353-A15D-257C99EE272B}" presName="rootText1" presStyleLbl="node0" presStyleIdx="0" presStyleCnt="1">
        <dgm:presLayoutVars>
          <dgm:chPref val="3"/>
        </dgm:presLayoutVars>
      </dgm:prSet>
      <dgm:spPr/>
    </dgm:pt>
    <dgm:pt modelId="{28146FDE-BF63-4BD3-9372-9034F6F75FC2}" type="pres">
      <dgm:prSet presAssocID="{AF259D6C-44B2-4353-A15D-257C99EE272B}" presName="rootConnector1" presStyleLbl="node1" presStyleIdx="0" presStyleCnt="0"/>
      <dgm:spPr/>
    </dgm:pt>
    <dgm:pt modelId="{9A5E1928-E517-48E9-B6AE-BE720D034B9F}" type="pres">
      <dgm:prSet presAssocID="{AF259D6C-44B2-4353-A15D-257C99EE272B}" presName="hierChild2" presStyleCnt="0"/>
      <dgm:spPr/>
    </dgm:pt>
    <dgm:pt modelId="{A29DD417-76AE-4346-9CC8-9662B0A30CFB}" type="pres">
      <dgm:prSet presAssocID="{B00E837B-8526-4FDF-9137-C19ACA4A1F59}" presName="Name37" presStyleLbl="parChTrans1D2" presStyleIdx="0" presStyleCnt="4"/>
      <dgm:spPr/>
    </dgm:pt>
    <dgm:pt modelId="{C1E98539-F9EC-4999-9553-FC51B06A247A}" type="pres">
      <dgm:prSet presAssocID="{276235B9-6BC7-4693-9162-499C92AE3BCB}" presName="hierRoot2" presStyleCnt="0">
        <dgm:presLayoutVars>
          <dgm:hierBranch val="init"/>
        </dgm:presLayoutVars>
      </dgm:prSet>
      <dgm:spPr/>
    </dgm:pt>
    <dgm:pt modelId="{A191A57E-16AC-4D62-BBD1-A1A28F9A86F9}" type="pres">
      <dgm:prSet presAssocID="{276235B9-6BC7-4693-9162-499C92AE3BCB}" presName="rootComposite" presStyleCnt="0"/>
      <dgm:spPr/>
    </dgm:pt>
    <dgm:pt modelId="{8E0D34C2-6C5A-4FBF-86B2-05781EC57C33}" type="pres">
      <dgm:prSet presAssocID="{276235B9-6BC7-4693-9162-499C92AE3BCB}" presName="rootText" presStyleLbl="node2" presStyleIdx="0" presStyleCnt="4">
        <dgm:presLayoutVars>
          <dgm:chPref val="3"/>
        </dgm:presLayoutVars>
      </dgm:prSet>
      <dgm:spPr/>
    </dgm:pt>
    <dgm:pt modelId="{D054233A-2591-4E91-8B43-12CE654ECDF8}" type="pres">
      <dgm:prSet presAssocID="{276235B9-6BC7-4693-9162-499C92AE3BCB}" presName="rootConnector" presStyleLbl="node2" presStyleIdx="0" presStyleCnt="4"/>
      <dgm:spPr/>
    </dgm:pt>
    <dgm:pt modelId="{3CD8FDA7-0807-48B7-8E35-13E1F08BFC4E}" type="pres">
      <dgm:prSet presAssocID="{276235B9-6BC7-4693-9162-499C92AE3BCB}" presName="hierChild4" presStyleCnt="0"/>
      <dgm:spPr/>
    </dgm:pt>
    <dgm:pt modelId="{E7A6DD89-BB3C-4D96-85AA-D54F4701A631}" type="pres">
      <dgm:prSet presAssocID="{8EC40060-52FE-4B9C-A668-58593F5669E2}" presName="Name37" presStyleLbl="parChTrans1D3" presStyleIdx="0" presStyleCnt="14"/>
      <dgm:spPr/>
    </dgm:pt>
    <dgm:pt modelId="{BD228D81-7BB1-426E-8F63-A0359D8CB2F4}" type="pres">
      <dgm:prSet presAssocID="{68F4D375-4DCA-45BD-9013-9A6DF596C83F}" presName="hierRoot2" presStyleCnt="0">
        <dgm:presLayoutVars>
          <dgm:hierBranch val="init"/>
        </dgm:presLayoutVars>
      </dgm:prSet>
      <dgm:spPr/>
    </dgm:pt>
    <dgm:pt modelId="{22CB2454-A5D3-443C-8DB4-81D96986B716}" type="pres">
      <dgm:prSet presAssocID="{68F4D375-4DCA-45BD-9013-9A6DF596C83F}" presName="rootComposite" presStyleCnt="0"/>
      <dgm:spPr/>
    </dgm:pt>
    <dgm:pt modelId="{3FBDBD07-EA70-4E75-98C9-BA1B57732EC2}" type="pres">
      <dgm:prSet presAssocID="{68F4D375-4DCA-45BD-9013-9A6DF596C83F}" presName="rootText" presStyleLbl="node3" presStyleIdx="0" presStyleCnt="14" custLinFactX="-100000" custLinFactY="54366" custLinFactNeighborX="-147916" custLinFactNeighborY="100000">
        <dgm:presLayoutVars>
          <dgm:chPref val="3"/>
        </dgm:presLayoutVars>
      </dgm:prSet>
      <dgm:spPr/>
    </dgm:pt>
    <dgm:pt modelId="{E083F32A-FBC5-42BA-8D10-39616F2125F3}" type="pres">
      <dgm:prSet presAssocID="{68F4D375-4DCA-45BD-9013-9A6DF596C83F}" presName="rootConnector" presStyleLbl="node3" presStyleIdx="0" presStyleCnt="14"/>
      <dgm:spPr/>
    </dgm:pt>
    <dgm:pt modelId="{B4F4718F-4F3E-4CFC-B2E0-F6933E2D7C88}" type="pres">
      <dgm:prSet presAssocID="{68F4D375-4DCA-45BD-9013-9A6DF596C83F}" presName="hierChild4" presStyleCnt="0"/>
      <dgm:spPr/>
    </dgm:pt>
    <dgm:pt modelId="{1664E7E9-01B5-4858-AE70-0EC36D279BDA}" type="pres">
      <dgm:prSet presAssocID="{68F4D375-4DCA-45BD-9013-9A6DF596C83F}" presName="hierChild5" presStyleCnt="0"/>
      <dgm:spPr/>
    </dgm:pt>
    <dgm:pt modelId="{BB291385-03A9-4697-B750-E61324A075E1}" type="pres">
      <dgm:prSet presAssocID="{276235B9-6BC7-4693-9162-499C92AE3BCB}" presName="hierChild5" presStyleCnt="0"/>
      <dgm:spPr/>
    </dgm:pt>
    <dgm:pt modelId="{BED89799-C3AD-4CBC-A2EC-A0E2ED19CA93}" type="pres">
      <dgm:prSet presAssocID="{BE10C2F5-7765-4FF7-82D8-8CDADFF9D6C4}" presName="Name37" presStyleLbl="parChTrans1D2" presStyleIdx="1" presStyleCnt="4"/>
      <dgm:spPr/>
    </dgm:pt>
    <dgm:pt modelId="{102F920A-FC3F-4923-AA53-C3E73F931576}" type="pres">
      <dgm:prSet presAssocID="{0372BE90-8646-4DE3-AE8C-DB5F6F71DC09}" presName="hierRoot2" presStyleCnt="0">
        <dgm:presLayoutVars>
          <dgm:hierBranch val="init"/>
        </dgm:presLayoutVars>
      </dgm:prSet>
      <dgm:spPr/>
    </dgm:pt>
    <dgm:pt modelId="{3D0339C2-C547-4C08-98B2-241A8A5D291B}" type="pres">
      <dgm:prSet presAssocID="{0372BE90-8646-4DE3-AE8C-DB5F6F71DC09}" presName="rootComposite" presStyleCnt="0"/>
      <dgm:spPr/>
    </dgm:pt>
    <dgm:pt modelId="{E1C92706-57CC-4887-BB94-EFF8D72716CF}" type="pres">
      <dgm:prSet presAssocID="{0372BE90-8646-4DE3-AE8C-DB5F6F71DC09}" presName="rootText" presStyleLbl="node2" presStyleIdx="1" presStyleCnt="4">
        <dgm:presLayoutVars>
          <dgm:chPref val="3"/>
        </dgm:presLayoutVars>
      </dgm:prSet>
      <dgm:spPr/>
    </dgm:pt>
    <dgm:pt modelId="{F3D2DB9E-7608-45A3-9E03-237D81768121}" type="pres">
      <dgm:prSet presAssocID="{0372BE90-8646-4DE3-AE8C-DB5F6F71DC09}" presName="rootConnector" presStyleLbl="node2" presStyleIdx="1" presStyleCnt="4"/>
      <dgm:spPr/>
    </dgm:pt>
    <dgm:pt modelId="{5FE54AC2-E964-47E7-B0EF-9F4D9012643C}" type="pres">
      <dgm:prSet presAssocID="{0372BE90-8646-4DE3-AE8C-DB5F6F71DC09}" presName="hierChild4" presStyleCnt="0"/>
      <dgm:spPr/>
    </dgm:pt>
    <dgm:pt modelId="{CA011490-561F-4B72-BB1B-E53EC71365B9}" type="pres">
      <dgm:prSet presAssocID="{801A3F96-270D-4D62-912B-8F14EA765027}" presName="Name37" presStyleLbl="parChTrans1D3" presStyleIdx="1" presStyleCnt="14"/>
      <dgm:spPr/>
    </dgm:pt>
    <dgm:pt modelId="{022B7FF8-7BCA-4138-A122-E23623AB6A3C}" type="pres">
      <dgm:prSet presAssocID="{125922E4-E745-458C-AE65-B66345261AB6}" presName="hierRoot2" presStyleCnt="0">
        <dgm:presLayoutVars>
          <dgm:hierBranch val="init"/>
        </dgm:presLayoutVars>
      </dgm:prSet>
      <dgm:spPr/>
    </dgm:pt>
    <dgm:pt modelId="{EA6C78CE-1BD1-4471-960D-B29D939838EF}" type="pres">
      <dgm:prSet presAssocID="{125922E4-E745-458C-AE65-B66345261AB6}" presName="rootComposite" presStyleCnt="0"/>
      <dgm:spPr/>
    </dgm:pt>
    <dgm:pt modelId="{93728A5F-7B3C-4930-818A-5446EE4F9B42}" type="pres">
      <dgm:prSet presAssocID="{125922E4-E745-458C-AE65-B66345261AB6}" presName="rootText" presStyleLbl="node3" presStyleIdx="1" presStyleCnt="14">
        <dgm:presLayoutVars>
          <dgm:chPref val="3"/>
        </dgm:presLayoutVars>
      </dgm:prSet>
      <dgm:spPr/>
    </dgm:pt>
    <dgm:pt modelId="{01EAADBE-0746-487F-94D4-9CD73BF351EE}" type="pres">
      <dgm:prSet presAssocID="{125922E4-E745-458C-AE65-B66345261AB6}" presName="rootConnector" presStyleLbl="node3" presStyleIdx="1" presStyleCnt="14"/>
      <dgm:spPr/>
    </dgm:pt>
    <dgm:pt modelId="{E30832AD-B2C2-4338-92AF-51E0B0ED794C}" type="pres">
      <dgm:prSet presAssocID="{125922E4-E745-458C-AE65-B66345261AB6}" presName="hierChild4" presStyleCnt="0"/>
      <dgm:spPr/>
    </dgm:pt>
    <dgm:pt modelId="{6974B900-47B7-4C7F-ABC4-33486C818B0B}" type="pres">
      <dgm:prSet presAssocID="{125922E4-E745-458C-AE65-B66345261AB6}" presName="hierChild5" presStyleCnt="0"/>
      <dgm:spPr/>
    </dgm:pt>
    <dgm:pt modelId="{D813C47A-FACE-4CD8-B4C8-3B544EBE168A}" type="pres">
      <dgm:prSet presAssocID="{034FC54A-AB4A-4EC3-B4CC-A9069307DC37}" presName="Name37" presStyleLbl="parChTrans1D3" presStyleIdx="2" presStyleCnt="14"/>
      <dgm:spPr/>
    </dgm:pt>
    <dgm:pt modelId="{0AC1F202-7F34-4333-B89C-6F9E392E17FE}" type="pres">
      <dgm:prSet presAssocID="{63BF3CED-784F-4FC7-B06B-7A543D162283}" presName="hierRoot2" presStyleCnt="0">
        <dgm:presLayoutVars>
          <dgm:hierBranch val="init"/>
        </dgm:presLayoutVars>
      </dgm:prSet>
      <dgm:spPr/>
    </dgm:pt>
    <dgm:pt modelId="{8B909D20-2D8D-4ADE-8947-0C7F1CFAFE0C}" type="pres">
      <dgm:prSet presAssocID="{63BF3CED-784F-4FC7-B06B-7A543D162283}" presName="rootComposite" presStyleCnt="0"/>
      <dgm:spPr/>
    </dgm:pt>
    <dgm:pt modelId="{FD44ED25-4E6B-4534-94C8-8E4B3BC258DB}" type="pres">
      <dgm:prSet presAssocID="{63BF3CED-784F-4FC7-B06B-7A543D162283}" presName="rootText" presStyleLbl="node3" presStyleIdx="2" presStyleCnt="14" custLinFactNeighborY="-17960">
        <dgm:presLayoutVars>
          <dgm:chPref val="3"/>
        </dgm:presLayoutVars>
      </dgm:prSet>
      <dgm:spPr/>
    </dgm:pt>
    <dgm:pt modelId="{3BDEE370-A0AD-4E9A-957C-1F7BACD61217}" type="pres">
      <dgm:prSet presAssocID="{63BF3CED-784F-4FC7-B06B-7A543D162283}" presName="rootConnector" presStyleLbl="node3" presStyleIdx="2" presStyleCnt="14"/>
      <dgm:spPr/>
    </dgm:pt>
    <dgm:pt modelId="{2B11F8DA-FBD6-4C09-B2BB-17B6D7EC92B5}" type="pres">
      <dgm:prSet presAssocID="{63BF3CED-784F-4FC7-B06B-7A543D162283}" presName="hierChild4" presStyleCnt="0"/>
      <dgm:spPr/>
    </dgm:pt>
    <dgm:pt modelId="{79113402-313F-4F35-93AE-C8A5F5EB08AB}" type="pres">
      <dgm:prSet presAssocID="{63BF3CED-784F-4FC7-B06B-7A543D162283}" presName="hierChild5" presStyleCnt="0"/>
      <dgm:spPr/>
    </dgm:pt>
    <dgm:pt modelId="{6523CB3D-9DA9-4F4B-8244-460BD263D938}" type="pres">
      <dgm:prSet presAssocID="{758B3D25-C450-4F08-86F7-9C49D78DDD9D}" presName="Name37" presStyleLbl="parChTrans1D3" presStyleIdx="3" presStyleCnt="14"/>
      <dgm:spPr/>
    </dgm:pt>
    <dgm:pt modelId="{FA851ACD-58D5-4926-923E-5D8CD34E3DC6}" type="pres">
      <dgm:prSet presAssocID="{CF096593-4626-4D0C-A71C-213031527B5A}" presName="hierRoot2" presStyleCnt="0">
        <dgm:presLayoutVars>
          <dgm:hierBranch val="init"/>
        </dgm:presLayoutVars>
      </dgm:prSet>
      <dgm:spPr/>
    </dgm:pt>
    <dgm:pt modelId="{4BCDBC35-32B9-40B9-82EB-4B1FA75B5ED9}" type="pres">
      <dgm:prSet presAssocID="{CF096593-4626-4D0C-A71C-213031527B5A}" presName="rootComposite" presStyleCnt="0"/>
      <dgm:spPr/>
    </dgm:pt>
    <dgm:pt modelId="{C2F483AE-073E-4B05-B008-D483CD1ECBEF}" type="pres">
      <dgm:prSet presAssocID="{CF096593-4626-4D0C-A71C-213031527B5A}" presName="rootText" presStyleLbl="node3" presStyleIdx="3" presStyleCnt="14" custLinFactNeighborY="-36819">
        <dgm:presLayoutVars>
          <dgm:chPref val="3"/>
        </dgm:presLayoutVars>
      </dgm:prSet>
      <dgm:spPr/>
    </dgm:pt>
    <dgm:pt modelId="{B8F25EF0-B0E8-40F8-A84D-086D34B52255}" type="pres">
      <dgm:prSet presAssocID="{CF096593-4626-4D0C-A71C-213031527B5A}" presName="rootConnector" presStyleLbl="node3" presStyleIdx="3" presStyleCnt="14"/>
      <dgm:spPr/>
    </dgm:pt>
    <dgm:pt modelId="{AAA065C3-60A8-42B3-B401-A975A551826A}" type="pres">
      <dgm:prSet presAssocID="{CF096593-4626-4D0C-A71C-213031527B5A}" presName="hierChild4" presStyleCnt="0"/>
      <dgm:spPr/>
    </dgm:pt>
    <dgm:pt modelId="{365A8175-48BD-45A3-B5EE-D73BBDA5EF31}" type="pres">
      <dgm:prSet presAssocID="{CF096593-4626-4D0C-A71C-213031527B5A}" presName="hierChild5" presStyleCnt="0"/>
      <dgm:spPr/>
    </dgm:pt>
    <dgm:pt modelId="{D29465F3-446F-4E5A-B226-8C38E770B54A}" type="pres">
      <dgm:prSet presAssocID="{41145797-97A1-4611-A349-4D9455436C79}" presName="Name37" presStyleLbl="parChTrans1D3" presStyleIdx="4" presStyleCnt="14"/>
      <dgm:spPr/>
    </dgm:pt>
    <dgm:pt modelId="{0ADF2A02-C9B8-4843-A520-F83A42DD020D}" type="pres">
      <dgm:prSet presAssocID="{E4AD6534-B5DB-4A02-9450-99B9333CDFC9}" presName="hierRoot2" presStyleCnt="0">
        <dgm:presLayoutVars>
          <dgm:hierBranch val="init"/>
        </dgm:presLayoutVars>
      </dgm:prSet>
      <dgm:spPr/>
    </dgm:pt>
    <dgm:pt modelId="{F77B0C64-9EB0-4B39-A0F2-227D70D3A974}" type="pres">
      <dgm:prSet presAssocID="{E4AD6534-B5DB-4A02-9450-99B9333CDFC9}" presName="rootComposite" presStyleCnt="0"/>
      <dgm:spPr/>
    </dgm:pt>
    <dgm:pt modelId="{B82EFB83-0EE3-448D-A304-043D98BC0E52}" type="pres">
      <dgm:prSet presAssocID="{E4AD6534-B5DB-4A02-9450-99B9333CDFC9}" presName="rootText" presStyleLbl="node3" presStyleIdx="4" presStyleCnt="14" custLinFactNeighborY="-54779">
        <dgm:presLayoutVars>
          <dgm:chPref val="3"/>
        </dgm:presLayoutVars>
      </dgm:prSet>
      <dgm:spPr/>
    </dgm:pt>
    <dgm:pt modelId="{B46C6826-0038-4E63-9529-20689C517205}" type="pres">
      <dgm:prSet presAssocID="{E4AD6534-B5DB-4A02-9450-99B9333CDFC9}" presName="rootConnector" presStyleLbl="node3" presStyleIdx="4" presStyleCnt="14"/>
      <dgm:spPr/>
    </dgm:pt>
    <dgm:pt modelId="{E1F35B5D-1AAC-4040-9ECF-9C4FB0D4563D}" type="pres">
      <dgm:prSet presAssocID="{E4AD6534-B5DB-4A02-9450-99B9333CDFC9}" presName="hierChild4" presStyleCnt="0"/>
      <dgm:spPr/>
    </dgm:pt>
    <dgm:pt modelId="{5616B5B4-B30D-4B42-B7E1-9FB916AC08FD}" type="pres">
      <dgm:prSet presAssocID="{E4AD6534-B5DB-4A02-9450-99B9333CDFC9}" presName="hierChild5" presStyleCnt="0"/>
      <dgm:spPr/>
    </dgm:pt>
    <dgm:pt modelId="{62B7AE12-24E2-4CAF-8063-CDB8865CDC43}" type="pres">
      <dgm:prSet presAssocID="{0372BE90-8646-4DE3-AE8C-DB5F6F71DC09}" presName="hierChild5" presStyleCnt="0"/>
      <dgm:spPr/>
    </dgm:pt>
    <dgm:pt modelId="{00CFD7E9-160C-4103-935B-FBB5A2B10BF7}" type="pres">
      <dgm:prSet presAssocID="{B53DC24F-0CEF-495D-93BB-D6F7E9CC9F81}" presName="Name37" presStyleLbl="parChTrans1D2" presStyleIdx="2" presStyleCnt="4"/>
      <dgm:spPr/>
    </dgm:pt>
    <dgm:pt modelId="{5C9F6CDD-A75A-449A-86C4-8F9F0AC0CFD1}" type="pres">
      <dgm:prSet presAssocID="{24FDC05C-2425-4D44-9EE9-19D76DDE464A}" presName="hierRoot2" presStyleCnt="0">
        <dgm:presLayoutVars>
          <dgm:hierBranch val="init"/>
        </dgm:presLayoutVars>
      </dgm:prSet>
      <dgm:spPr/>
    </dgm:pt>
    <dgm:pt modelId="{7E6CC26D-5D67-4E23-AAA4-D36D0A3E64EE}" type="pres">
      <dgm:prSet presAssocID="{24FDC05C-2425-4D44-9EE9-19D76DDE464A}" presName="rootComposite" presStyleCnt="0"/>
      <dgm:spPr/>
    </dgm:pt>
    <dgm:pt modelId="{860D58B5-B67A-4247-98C0-3F22ECE2242F}" type="pres">
      <dgm:prSet presAssocID="{24FDC05C-2425-4D44-9EE9-19D76DDE464A}" presName="rootText" presStyleLbl="node2" presStyleIdx="2" presStyleCnt="4">
        <dgm:presLayoutVars>
          <dgm:chPref val="3"/>
        </dgm:presLayoutVars>
      </dgm:prSet>
      <dgm:spPr/>
    </dgm:pt>
    <dgm:pt modelId="{85156CD3-C40C-43C6-ACC4-BDCB04063B8E}" type="pres">
      <dgm:prSet presAssocID="{24FDC05C-2425-4D44-9EE9-19D76DDE464A}" presName="rootConnector" presStyleLbl="node2" presStyleIdx="2" presStyleCnt="4"/>
      <dgm:spPr/>
    </dgm:pt>
    <dgm:pt modelId="{BA24ADF7-3DC0-435F-9C10-925414D2B322}" type="pres">
      <dgm:prSet presAssocID="{24FDC05C-2425-4D44-9EE9-19D76DDE464A}" presName="hierChild4" presStyleCnt="0"/>
      <dgm:spPr/>
    </dgm:pt>
    <dgm:pt modelId="{2EB8CC1B-DF49-42B0-B0D9-45272436A857}" type="pres">
      <dgm:prSet presAssocID="{AB485112-07EB-46BE-BEE6-132DC47C5DC3}" presName="Name37" presStyleLbl="parChTrans1D3" presStyleIdx="5" presStyleCnt="14"/>
      <dgm:spPr/>
    </dgm:pt>
    <dgm:pt modelId="{F80B9606-3487-4D22-882A-7C74977343A7}" type="pres">
      <dgm:prSet presAssocID="{BF6A992E-A948-4A12-ABA1-F9EBF23917B5}" presName="hierRoot2" presStyleCnt="0">
        <dgm:presLayoutVars>
          <dgm:hierBranch val="init"/>
        </dgm:presLayoutVars>
      </dgm:prSet>
      <dgm:spPr/>
    </dgm:pt>
    <dgm:pt modelId="{5E14E158-212C-4A99-B527-1FD900A73A2D}" type="pres">
      <dgm:prSet presAssocID="{BF6A992E-A948-4A12-ABA1-F9EBF23917B5}" presName="rootComposite" presStyleCnt="0"/>
      <dgm:spPr/>
    </dgm:pt>
    <dgm:pt modelId="{555BA73F-1553-4017-B828-50CDD9704187}" type="pres">
      <dgm:prSet presAssocID="{BF6A992E-A948-4A12-ABA1-F9EBF23917B5}" presName="rootText" presStyleLbl="node3" presStyleIdx="5" presStyleCnt="14">
        <dgm:presLayoutVars>
          <dgm:chPref val="3"/>
        </dgm:presLayoutVars>
      </dgm:prSet>
      <dgm:spPr/>
    </dgm:pt>
    <dgm:pt modelId="{D43F2004-A26F-4841-A60F-7B7C8488DC20}" type="pres">
      <dgm:prSet presAssocID="{BF6A992E-A948-4A12-ABA1-F9EBF23917B5}" presName="rootConnector" presStyleLbl="node3" presStyleIdx="5" presStyleCnt="14"/>
      <dgm:spPr/>
    </dgm:pt>
    <dgm:pt modelId="{2B4E9000-FD84-4271-B421-625DE74FCEF5}" type="pres">
      <dgm:prSet presAssocID="{BF6A992E-A948-4A12-ABA1-F9EBF23917B5}" presName="hierChild4" presStyleCnt="0"/>
      <dgm:spPr/>
    </dgm:pt>
    <dgm:pt modelId="{FFB2C404-F455-4BE0-A33D-4CD427B6BFBD}" type="pres">
      <dgm:prSet presAssocID="{BF6A992E-A948-4A12-ABA1-F9EBF23917B5}" presName="hierChild5" presStyleCnt="0"/>
      <dgm:spPr/>
    </dgm:pt>
    <dgm:pt modelId="{D7FBFF1B-A1F6-482E-A739-0E0337848D9F}" type="pres">
      <dgm:prSet presAssocID="{0E6DDE73-A5C6-4E0E-8DE6-A9A1FC5AFCB9}" presName="Name37" presStyleLbl="parChTrans1D3" presStyleIdx="6" presStyleCnt="14"/>
      <dgm:spPr/>
    </dgm:pt>
    <dgm:pt modelId="{52246739-83BF-46ED-A71D-FF2054A9688D}" type="pres">
      <dgm:prSet presAssocID="{1B070D4C-46EA-44CB-8CD9-62F97EF0DE08}" presName="hierRoot2" presStyleCnt="0">
        <dgm:presLayoutVars>
          <dgm:hierBranch val="init"/>
        </dgm:presLayoutVars>
      </dgm:prSet>
      <dgm:spPr/>
    </dgm:pt>
    <dgm:pt modelId="{CD0FAE95-0BD5-455D-8048-4C27C8A3D960}" type="pres">
      <dgm:prSet presAssocID="{1B070D4C-46EA-44CB-8CD9-62F97EF0DE08}" presName="rootComposite" presStyleCnt="0"/>
      <dgm:spPr/>
    </dgm:pt>
    <dgm:pt modelId="{3C42197F-4426-4044-9A05-B175C842FD14}" type="pres">
      <dgm:prSet presAssocID="{1B070D4C-46EA-44CB-8CD9-62F97EF0DE08}" presName="rootText" presStyleLbl="node3" presStyleIdx="6" presStyleCnt="14" custLinFactNeighborY="-17960">
        <dgm:presLayoutVars>
          <dgm:chPref val="3"/>
        </dgm:presLayoutVars>
      </dgm:prSet>
      <dgm:spPr/>
    </dgm:pt>
    <dgm:pt modelId="{5A7BFC07-9B17-4994-A151-A5145A2B8478}" type="pres">
      <dgm:prSet presAssocID="{1B070D4C-46EA-44CB-8CD9-62F97EF0DE08}" presName="rootConnector" presStyleLbl="node3" presStyleIdx="6" presStyleCnt="14"/>
      <dgm:spPr/>
    </dgm:pt>
    <dgm:pt modelId="{9BD43CE4-9F92-4D54-A10D-407F0AA3ACAB}" type="pres">
      <dgm:prSet presAssocID="{1B070D4C-46EA-44CB-8CD9-62F97EF0DE08}" presName="hierChild4" presStyleCnt="0"/>
      <dgm:spPr/>
    </dgm:pt>
    <dgm:pt modelId="{E60AF9C3-7778-463D-BE0D-0E2C4B4E92CD}" type="pres">
      <dgm:prSet presAssocID="{1B070D4C-46EA-44CB-8CD9-62F97EF0DE08}" presName="hierChild5" presStyleCnt="0"/>
      <dgm:spPr/>
    </dgm:pt>
    <dgm:pt modelId="{B91E9625-2F9A-4B9E-A5F5-973D2F4DE862}" type="pres">
      <dgm:prSet presAssocID="{5B1AF08D-6597-4A44-9FBF-C5A887C4B8BD}" presName="Name37" presStyleLbl="parChTrans1D3" presStyleIdx="7" presStyleCnt="14"/>
      <dgm:spPr/>
    </dgm:pt>
    <dgm:pt modelId="{1C81C9F8-7A81-4404-B248-09C99E2289F4}" type="pres">
      <dgm:prSet presAssocID="{837CE8E4-85B0-4F75-A585-CF2158B9C8E2}" presName="hierRoot2" presStyleCnt="0">
        <dgm:presLayoutVars>
          <dgm:hierBranch val="init"/>
        </dgm:presLayoutVars>
      </dgm:prSet>
      <dgm:spPr/>
    </dgm:pt>
    <dgm:pt modelId="{80C66E7C-7931-4E98-8DAA-99E1A97FD9DB}" type="pres">
      <dgm:prSet presAssocID="{837CE8E4-85B0-4F75-A585-CF2158B9C8E2}" presName="rootComposite" presStyleCnt="0"/>
      <dgm:spPr/>
    </dgm:pt>
    <dgm:pt modelId="{21E7C2F4-FBA3-49AC-A521-7071883A5FAE}" type="pres">
      <dgm:prSet presAssocID="{837CE8E4-85B0-4F75-A585-CF2158B9C8E2}" presName="rootText" presStyleLbl="node3" presStyleIdx="7" presStyleCnt="14" custLinFactNeighborY="-36819">
        <dgm:presLayoutVars>
          <dgm:chPref val="3"/>
        </dgm:presLayoutVars>
      </dgm:prSet>
      <dgm:spPr/>
    </dgm:pt>
    <dgm:pt modelId="{8BB8D32C-75BA-4D02-BFA0-EAE317F42429}" type="pres">
      <dgm:prSet presAssocID="{837CE8E4-85B0-4F75-A585-CF2158B9C8E2}" presName="rootConnector" presStyleLbl="node3" presStyleIdx="7" presStyleCnt="14"/>
      <dgm:spPr/>
    </dgm:pt>
    <dgm:pt modelId="{0690555A-8442-4308-BB86-8D5AD64028BD}" type="pres">
      <dgm:prSet presAssocID="{837CE8E4-85B0-4F75-A585-CF2158B9C8E2}" presName="hierChild4" presStyleCnt="0"/>
      <dgm:spPr/>
    </dgm:pt>
    <dgm:pt modelId="{15F84239-B0F5-44CC-9D6E-9A20D6DCDF29}" type="pres">
      <dgm:prSet presAssocID="{837CE8E4-85B0-4F75-A585-CF2158B9C8E2}" presName="hierChild5" presStyleCnt="0"/>
      <dgm:spPr/>
    </dgm:pt>
    <dgm:pt modelId="{45B078F3-4F27-4152-8673-2ABCDAA8C867}" type="pres">
      <dgm:prSet presAssocID="{672C2908-C6D4-4056-99B4-AC2BBE6FB261}" presName="Name37" presStyleLbl="parChTrans1D3" presStyleIdx="8" presStyleCnt="14"/>
      <dgm:spPr/>
    </dgm:pt>
    <dgm:pt modelId="{5D51CC83-C442-439E-AD0A-CF9D812881BF}" type="pres">
      <dgm:prSet presAssocID="{C573F8F6-1302-44DF-9536-C0E8DDC9DBB9}" presName="hierRoot2" presStyleCnt="0">
        <dgm:presLayoutVars>
          <dgm:hierBranch val="init"/>
        </dgm:presLayoutVars>
      </dgm:prSet>
      <dgm:spPr/>
    </dgm:pt>
    <dgm:pt modelId="{4FB22E35-39BC-4119-B48C-CACBC0AB4673}" type="pres">
      <dgm:prSet presAssocID="{C573F8F6-1302-44DF-9536-C0E8DDC9DBB9}" presName="rootComposite" presStyleCnt="0"/>
      <dgm:spPr/>
    </dgm:pt>
    <dgm:pt modelId="{75AE3867-C1ED-43AD-8799-1A0527BA2034}" type="pres">
      <dgm:prSet presAssocID="{C573F8F6-1302-44DF-9536-C0E8DDC9DBB9}" presName="rootText" presStyleLbl="node3" presStyleIdx="8" presStyleCnt="14" custLinFactNeighborY="-54779">
        <dgm:presLayoutVars>
          <dgm:chPref val="3"/>
        </dgm:presLayoutVars>
      </dgm:prSet>
      <dgm:spPr/>
    </dgm:pt>
    <dgm:pt modelId="{E74193B0-6081-4811-A466-88545183A0C8}" type="pres">
      <dgm:prSet presAssocID="{C573F8F6-1302-44DF-9536-C0E8DDC9DBB9}" presName="rootConnector" presStyleLbl="node3" presStyleIdx="8" presStyleCnt="14"/>
      <dgm:spPr/>
    </dgm:pt>
    <dgm:pt modelId="{56841364-1438-4382-A0D6-BD4AB23CDC02}" type="pres">
      <dgm:prSet presAssocID="{C573F8F6-1302-44DF-9536-C0E8DDC9DBB9}" presName="hierChild4" presStyleCnt="0"/>
      <dgm:spPr/>
    </dgm:pt>
    <dgm:pt modelId="{F94D523D-2059-45A9-8B98-C43CA3147EFC}" type="pres">
      <dgm:prSet presAssocID="{C573F8F6-1302-44DF-9536-C0E8DDC9DBB9}" presName="hierChild5" presStyleCnt="0"/>
      <dgm:spPr/>
    </dgm:pt>
    <dgm:pt modelId="{DA8C5A7E-E2A2-4281-AA5A-1DC8899996C0}" type="pres">
      <dgm:prSet presAssocID="{800167FB-6427-4207-B218-40D93224AD88}" presName="Name37" presStyleLbl="parChTrans1D3" presStyleIdx="9" presStyleCnt="14"/>
      <dgm:spPr/>
    </dgm:pt>
    <dgm:pt modelId="{CDCEC409-CEB9-4FBD-9B4C-A510B3DA44FB}" type="pres">
      <dgm:prSet presAssocID="{EB5AB6EC-D6F4-46C4-984E-DBA9F3724DFE}" presName="hierRoot2" presStyleCnt="0">
        <dgm:presLayoutVars>
          <dgm:hierBranch val="init"/>
        </dgm:presLayoutVars>
      </dgm:prSet>
      <dgm:spPr/>
    </dgm:pt>
    <dgm:pt modelId="{481FFC80-5586-44B5-B9AA-FD4FA705E8AB}" type="pres">
      <dgm:prSet presAssocID="{EB5AB6EC-D6F4-46C4-984E-DBA9F3724DFE}" presName="rootComposite" presStyleCnt="0"/>
      <dgm:spPr/>
    </dgm:pt>
    <dgm:pt modelId="{1DA85B8E-5E6F-40EA-B96E-5595A19E21FA}" type="pres">
      <dgm:prSet presAssocID="{EB5AB6EC-D6F4-46C4-984E-DBA9F3724DFE}" presName="rootText" presStyleLbl="node3" presStyleIdx="9" presStyleCnt="14" custLinFactNeighborY="-72739">
        <dgm:presLayoutVars>
          <dgm:chPref val="3"/>
        </dgm:presLayoutVars>
      </dgm:prSet>
      <dgm:spPr/>
    </dgm:pt>
    <dgm:pt modelId="{7B3CDCC9-F6E4-4DB2-89D5-DBE4C0E5F4CE}" type="pres">
      <dgm:prSet presAssocID="{EB5AB6EC-D6F4-46C4-984E-DBA9F3724DFE}" presName="rootConnector" presStyleLbl="node3" presStyleIdx="9" presStyleCnt="14"/>
      <dgm:spPr/>
    </dgm:pt>
    <dgm:pt modelId="{341E6601-A0F7-4D93-B533-6540F45DD1E8}" type="pres">
      <dgm:prSet presAssocID="{EB5AB6EC-D6F4-46C4-984E-DBA9F3724DFE}" presName="hierChild4" presStyleCnt="0"/>
      <dgm:spPr/>
    </dgm:pt>
    <dgm:pt modelId="{A6D8D743-26BE-41DD-8921-5B3FB06E77B1}" type="pres">
      <dgm:prSet presAssocID="{EB5AB6EC-D6F4-46C4-984E-DBA9F3724DFE}" presName="hierChild5" presStyleCnt="0"/>
      <dgm:spPr/>
    </dgm:pt>
    <dgm:pt modelId="{AEB9C2E9-C1FC-4BCC-B96E-BD8D6EABACA7}" type="pres">
      <dgm:prSet presAssocID="{24FDC05C-2425-4D44-9EE9-19D76DDE464A}" presName="hierChild5" presStyleCnt="0"/>
      <dgm:spPr/>
    </dgm:pt>
    <dgm:pt modelId="{1DE2F9F4-9401-4544-9906-C168EC60E0EF}" type="pres">
      <dgm:prSet presAssocID="{F64B7721-2057-4F4C-B4A8-3748033DD4B4}" presName="Name37" presStyleLbl="parChTrans1D2" presStyleIdx="3" presStyleCnt="4"/>
      <dgm:spPr/>
    </dgm:pt>
    <dgm:pt modelId="{FC0FF079-A6F0-4831-A135-B692F10B0653}" type="pres">
      <dgm:prSet presAssocID="{7156DC84-9B98-4BD9-8369-1FE000B5526E}" presName="hierRoot2" presStyleCnt="0">
        <dgm:presLayoutVars>
          <dgm:hierBranch val="init"/>
        </dgm:presLayoutVars>
      </dgm:prSet>
      <dgm:spPr/>
    </dgm:pt>
    <dgm:pt modelId="{181D0C7F-9598-420F-BF5B-06F9FFD9E8CA}" type="pres">
      <dgm:prSet presAssocID="{7156DC84-9B98-4BD9-8369-1FE000B5526E}" presName="rootComposite" presStyleCnt="0"/>
      <dgm:spPr/>
    </dgm:pt>
    <dgm:pt modelId="{D871C04A-6579-4448-BB9F-E78CEAE723FD}" type="pres">
      <dgm:prSet presAssocID="{7156DC84-9B98-4BD9-8369-1FE000B5526E}" presName="rootText" presStyleLbl="node2" presStyleIdx="3" presStyleCnt="4">
        <dgm:presLayoutVars>
          <dgm:chPref val="3"/>
        </dgm:presLayoutVars>
      </dgm:prSet>
      <dgm:spPr/>
    </dgm:pt>
    <dgm:pt modelId="{DDCF62A6-1650-4047-9FAF-6EBE5262B423}" type="pres">
      <dgm:prSet presAssocID="{7156DC84-9B98-4BD9-8369-1FE000B5526E}" presName="rootConnector" presStyleLbl="node2" presStyleIdx="3" presStyleCnt="4"/>
      <dgm:spPr/>
    </dgm:pt>
    <dgm:pt modelId="{670E22CD-47D1-4DCA-B12A-D4FD022C7041}" type="pres">
      <dgm:prSet presAssocID="{7156DC84-9B98-4BD9-8369-1FE000B5526E}" presName="hierChild4" presStyleCnt="0"/>
      <dgm:spPr/>
    </dgm:pt>
    <dgm:pt modelId="{E233582A-96CE-4416-A4FA-64B041011024}" type="pres">
      <dgm:prSet presAssocID="{CDE69058-5DCB-4D0C-9655-EEF60B75C9B8}" presName="Name37" presStyleLbl="parChTrans1D3" presStyleIdx="10" presStyleCnt="14"/>
      <dgm:spPr/>
    </dgm:pt>
    <dgm:pt modelId="{41EF1CCF-7B19-4150-83FB-ACD45B9B5596}" type="pres">
      <dgm:prSet presAssocID="{54A8D8AC-BF50-4CFA-A402-3172EBE13D30}" presName="hierRoot2" presStyleCnt="0">
        <dgm:presLayoutVars>
          <dgm:hierBranch val="init"/>
        </dgm:presLayoutVars>
      </dgm:prSet>
      <dgm:spPr/>
    </dgm:pt>
    <dgm:pt modelId="{939DE1C1-C647-4ED5-8712-69216EF7E46E}" type="pres">
      <dgm:prSet presAssocID="{54A8D8AC-BF50-4CFA-A402-3172EBE13D30}" presName="rootComposite" presStyleCnt="0"/>
      <dgm:spPr/>
    </dgm:pt>
    <dgm:pt modelId="{7822E259-D2B4-4CCD-A69D-79A47393638E}" type="pres">
      <dgm:prSet presAssocID="{54A8D8AC-BF50-4CFA-A402-3172EBE13D30}" presName="rootText" presStyleLbl="node3" presStyleIdx="10" presStyleCnt="14">
        <dgm:presLayoutVars>
          <dgm:chPref val="3"/>
        </dgm:presLayoutVars>
      </dgm:prSet>
      <dgm:spPr/>
    </dgm:pt>
    <dgm:pt modelId="{F25E1F00-7E3F-412F-920C-7FC67C96D868}" type="pres">
      <dgm:prSet presAssocID="{54A8D8AC-BF50-4CFA-A402-3172EBE13D30}" presName="rootConnector" presStyleLbl="node3" presStyleIdx="10" presStyleCnt="14"/>
      <dgm:spPr/>
    </dgm:pt>
    <dgm:pt modelId="{521282B1-CD04-4FED-A71F-CA2D52DD5DA2}" type="pres">
      <dgm:prSet presAssocID="{54A8D8AC-BF50-4CFA-A402-3172EBE13D30}" presName="hierChild4" presStyleCnt="0"/>
      <dgm:spPr/>
    </dgm:pt>
    <dgm:pt modelId="{D2EDD131-2CB5-4CA0-91C1-261015DD76C4}" type="pres">
      <dgm:prSet presAssocID="{54A8D8AC-BF50-4CFA-A402-3172EBE13D30}" presName="hierChild5" presStyleCnt="0"/>
      <dgm:spPr/>
    </dgm:pt>
    <dgm:pt modelId="{8F825CB5-2AB6-45D9-A343-C9A45D6F5B03}" type="pres">
      <dgm:prSet presAssocID="{F823841C-1340-43C3-AE38-FAE392C85D2A}" presName="Name37" presStyleLbl="parChTrans1D3" presStyleIdx="11" presStyleCnt="14"/>
      <dgm:spPr/>
    </dgm:pt>
    <dgm:pt modelId="{FB169E72-F01D-4820-9F28-6324C2B296E8}" type="pres">
      <dgm:prSet presAssocID="{6E8785B6-6C77-42AF-90CB-2B5750B9CB60}" presName="hierRoot2" presStyleCnt="0">
        <dgm:presLayoutVars>
          <dgm:hierBranch val="init"/>
        </dgm:presLayoutVars>
      </dgm:prSet>
      <dgm:spPr/>
    </dgm:pt>
    <dgm:pt modelId="{DAD6EA84-F66B-4186-839D-AB9B2C34B756}" type="pres">
      <dgm:prSet presAssocID="{6E8785B6-6C77-42AF-90CB-2B5750B9CB60}" presName="rootComposite" presStyleCnt="0"/>
      <dgm:spPr/>
    </dgm:pt>
    <dgm:pt modelId="{CB6CD418-82AF-44DC-A242-5D8D5A26F829}" type="pres">
      <dgm:prSet presAssocID="{6E8785B6-6C77-42AF-90CB-2B5750B9CB60}" presName="rootText" presStyleLbl="node3" presStyleIdx="11" presStyleCnt="14" custLinFactNeighborY="-17960">
        <dgm:presLayoutVars>
          <dgm:chPref val="3"/>
        </dgm:presLayoutVars>
      </dgm:prSet>
      <dgm:spPr/>
    </dgm:pt>
    <dgm:pt modelId="{F3E56E08-8D25-42B2-8DAE-196207715452}" type="pres">
      <dgm:prSet presAssocID="{6E8785B6-6C77-42AF-90CB-2B5750B9CB60}" presName="rootConnector" presStyleLbl="node3" presStyleIdx="11" presStyleCnt="14"/>
      <dgm:spPr/>
    </dgm:pt>
    <dgm:pt modelId="{EED8A333-0443-4949-B6B5-5D1133484E1A}" type="pres">
      <dgm:prSet presAssocID="{6E8785B6-6C77-42AF-90CB-2B5750B9CB60}" presName="hierChild4" presStyleCnt="0"/>
      <dgm:spPr/>
    </dgm:pt>
    <dgm:pt modelId="{C20CC915-CF59-4979-A128-8FF9FBF298EC}" type="pres">
      <dgm:prSet presAssocID="{6E8785B6-6C77-42AF-90CB-2B5750B9CB60}" presName="hierChild5" presStyleCnt="0"/>
      <dgm:spPr/>
    </dgm:pt>
    <dgm:pt modelId="{1FEEC986-34C4-4A63-A7B8-77617F557B6D}" type="pres">
      <dgm:prSet presAssocID="{FD3F5214-B03A-4BF5-B6ED-13AAB7ECDA0E}" presName="Name37" presStyleLbl="parChTrans1D3" presStyleIdx="12" presStyleCnt="14"/>
      <dgm:spPr/>
    </dgm:pt>
    <dgm:pt modelId="{281E4E57-7949-4B83-97B0-FFBFB5555EF4}" type="pres">
      <dgm:prSet presAssocID="{B92AB13A-3A10-4256-A121-A4706C67BA91}" presName="hierRoot2" presStyleCnt="0">
        <dgm:presLayoutVars>
          <dgm:hierBranch val="init"/>
        </dgm:presLayoutVars>
      </dgm:prSet>
      <dgm:spPr/>
    </dgm:pt>
    <dgm:pt modelId="{25B93CDC-A651-4D04-9C9C-3E6A9399478F}" type="pres">
      <dgm:prSet presAssocID="{B92AB13A-3A10-4256-A121-A4706C67BA91}" presName="rootComposite" presStyleCnt="0"/>
      <dgm:spPr/>
    </dgm:pt>
    <dgm:pt modelId="{927CE40A-67E0-4F89-919F-C0AF7D8F700D}" type="pres">
      <dgm:prSet presAssocID="{B92AB13A-3A10-4256-A121-A4706C67BA91}" presName="rootText" presStyleLbl="node3" presStyleIdx="12" presStyleCnt="14" custLinFactNeighborY="-36819">
        <dgm:presLayoutVars>
          <dgm:chPref val="3"/>
        </dgm:presLayoutVars>
      </dgm:prSet>
      <dgm:spPr/>
    </dgm:pt>
    <dgm:pt modelId="{88021CB5-5E54-4316-A19A-F9E52D93BC0B}" type="pres">
      <dgm:prSet presAssocID="{B92AB13A-3A10-4256-A121-A4706C67BA91}" presName="rootConnector" presStyleLbl="node3" presStyleIdx="12" presStyleCnt="14"/>
      <dgm:spPr/>
    </dgm:pt>
    <dgm:pt modelId="{97760A59-6D5E-4380-8783-B0EADE964A04}" type="pres">
      <dgm:prSet presAssocID="{B92AB13A-3A10-4256-A121-A4706C67BA91}" presName="hierChild4" presStyleCnt="0"/>
      <dgm:spPr/>
    </dgm:pt>
    <dgm:pt modelId="{8D002ACE-25EE-49A8-BFD3-BC325F80CB3D}" type="pres">
      <dgm:prSet presAssocID="{B92AB13A-3A10-4256-A121-A4706C67BA91}" presName="hierChild5" presStyleCnt="0"/>
      <dgm:spPr/>
    </dgm:pt>
    <dgm:pt modelId="{4496344F-7B91-4135-BBB2-B45C8D8AA10E}" type="pres">
      <dgm:prSet presAssocID="{8F282985-61BF-46CF-AA47-78715A2B9C12}" presName="Name37" presStyleLbl="parChTrans1D3" presStyleIdx="13" presStyleCnt="14"/>
      <dgm:spPr/>
    </dgm:pt>
    <dgm:pt modelId="{97CA24D3-9A1E-4AB3-94C2-FBDD17328D69}" type="pres">
      <dgm:prSet presAssocID="{5CC851CA-3520-425A-A760-AF58F8E7E0FA}" presName="hierRoot2" presStyleCnt="0">
        <dgm:presLayoutVars>
          <dgm:hierBranch val="init"/>
        </dgm:presLayoutVars>
      </dgm:prSet>
      <dgm:spPr/>
    </dgm:pt>
    <dgm:pt modelId="{230DABFE-BE74-4DD6-96AD-5EBCC9A4CE77}" type="pres">
      <dgm:prSet presAssocID="{5CC851CA-3520-425A-A760-AF58F8E7E0FA}" presName="rootComposite" presStyleCnt="0"/>
      <dgm:spPr/>
    </dgm:pt>
    <dgm:pt modelId="{A5617F94-091D-4F92-90AA-522539D00794}" type="pres">
      <dgm:prSet presAssocID="{5CC851CA-3520-425A-A760-AF58F8E7E0FA}" presName="rootText" presStyleLbl="node3" presStyleIdx="13" presStyleCnt="14" custLinFactNeighborY="-54779">
        <dgm:presLayoutVars>
          <dgm:chPref val="3"/>
        </dgm:presLayoutVars>
      </dgm:prSet>
      <dgm:spPr/>
    </dgm:pt>
    <dgm:pt modelId="{7596491B-EAB4-446B-828D-CAC36BF706B1}" type="pres">
      <dgm:prSet presAssocID="{5CC851CA-3520-425A-A760-AF58F8E7E0FA}" presName="rootConnector" presStyleLbl="node3" presStyleIdx="13" presStyleCnt="14"/>
      <dgm:spPr/>
    </dgm:pt>
    <dgm:pt modelId="{29101A9E-AE99-4E68-86C0-D44E7888BA9F}" type="pres">
      <dgm:prSet presAssocID="{5CC851CA-3520-425A-A760-AF58F8E7E0FA}" presName="hierChild4" presStyleCnt="0"/>
      <dgm:spPr/>
    </dgm:pt>
    <dgm:pt modelId="{F315E80C-77E7-4FF4-A599-08C7EB475980}" type="pres">
      <dgm:prSet presAssocID="{5CC851CA-3520-425A-A760-AF58F8E7E0FA}" presName="hierChild5" presStyleCnt="0"/>
      <dgm:spPr/>
    </dgm:pt>
    <dgm:pt modelId="{4AA30E67-4A0F-4922-9460-3112CC537F56}" type="pres">
      <dgm:prSet presAssocID="{7156DC84-9B98-4BD9-8369-1FE000B5526E}" presName="hierChild5" presStyleCnt="0"/>
      <dgm:spPr/>
    </dgm:pt>
    <dgm:pt modelId="{33C0FADF-4B25-482B-BA65-204D489D59F0}" type="pres">
      <dgm:prSet presAssocID="{AF259D6C-44B2-4353-A15D-257C99EE272B}" presName="hierChild3" presStyleCnt="0"/>
      <dgm:spPr/>
    </dgm:pt>
  </dgm:ptLst>
  <dgm:cxnLst>
    <dgm:cxn modelId="{53C55200-4B89-4993-8D50-848E7DE8B71B}" type="presOf" srcId="{C573F8F6-1302-44DF-9536-C0E8DDC9DBB9}" destId="{E74193B0-6081-4811-A466-88545183A0C8}" srcOrd="1" destOrd="0" presId="urn:microsoft.com/office/officeart/2005/8/layout/orgChart1"/>
    <dgm:cxn modelId="{21CF6601-F27C-4527-B0F9-B123C526A54E}" type="presOf" srcId="{C573F8F6-1302-44DF-9536-C0E8DDC9DBB9}" destId="{75AE3867-C1ED-43AD-8799-1A0527BA2034}" srcOrd="0" destOrd="0" presId="urn:microsoft.com/office/officeart/2005/8/layout/orgChart1"/>
    <dgm:cxn modelId="{C2789007-EC43-4169-95A6-3C0EE8790F00}" type="presOf" srcId="{CF096593-4626-4D0C-A71C-213031527B5A}" destId="{B8F25EF0-B0E8-40F8-A84D-086D34B52255}" srcOrd="1" destOrd="0" presId="urn:microsoft.com/office/officeart/2005/8/layout/orgChart1"/>
    <dgm:cxn modelId="{294C3008-9373-47B3-9A07-22659C11808B}" type="presOf" srcId="{E4AD6534-B5DB-4A02-9450-99B9333CDFC9}" destId="{B46C6826-0038-4E63-9529-20689C517205}" srcOrd="1" destOrd="0" presId="urn:microsoft.com/office/officeart/2005/8/layout/orgChart1"/>
    <dgm:cxn modelId="{5DBD680B-8074-47A4-AFA3-CBF8969C6D0E}" type="presOf" srcId="{EB5AB6EC-D6F4-46C4-984E-DBA9F3724DFE}" destId="{1DA85B8E-5E6F-40EA-B96E-5595A19E21FA}" srcOrd="0" destOrd="0" presId="urn:microsoft.com/office/officeart/2005/8/layout/orgChart1"/>
    <dgm:cxn modelId="{074B0615-28D4-4FEA-AAC1-403C0CA39D68}" srcId="{24FDC05C-2425-4D44-9EE9-19D76DDE464A}" destId="{BF6A992E-A948-4A12-ABA1-F9EBF23917B5}" srcOrd="0" destOrd="0" parTransId="{AB485112-07EB-46BE-BEE6-132DC47C5DC3}" sibTransId="{A451557D-DBDD-404A-B845-97F294592B8A}"/>
    <dgm:cxn modelId="{231A7117-8008-4989-8C34-640F99B2A420}" type="presOf" srcId="{CF096593-4626-4D0C-A71C-213031527B5A}" destId="{C2F483AE-073E-4B05-B008-D483CD1ECBEF}" srcOrd="0" destOrd="0" presId="urn:microsoft.com/office/officeart/2005/8/layout/orgChart1"/>
    <dgm:cxn modelId="{129CFE18-364D-4096-97DD-5FFA3C080429}" srcId="{0372BE90-8646-4DE3-AE8C-DB5F6F71DC09}" destId="{CF096593-4626-4D0C-A71C-213031527B5A}" srcOrd="2" destOrd="0" parTransId="{758B3D25-C450-4F08-86F7-9C49D78DDD9D}" sibTransId="{2D24C262-9382-4166-BF84-1A954966BF3D}"/>
    <dgm:cxn modelId="{F526EC1C-33D0-4E09-A1B1-567F85A50675}" type="presOf" srcId="{BF6A992E-A948-4A12-ABA1-F9EBF23917B5}" destId="{555BA73F-1553-4017-B828-50CDD9704187}" srcOrd="0" destOrd="0" presId="urn:microsoft.com/office/officeart/2005/8/layout/orgChart1"/>
    <dgm:cxn modelId="{E737A324-DBF5-4D60-8375-729CADD1D83D}" srcId="{7156DC84-9B98-4BD9-8369-1FE000B5526E}" destId="{5CC851CA-3520-425A-A760-AF58F8E7E0FA}" srcOrd="3" destOrd="0" parTransId="{8F282985-61BF-46CF-AA47-78715A2B9C12}" sibTransId="{A6A1CDB4-4DA1-411E-96D7-818F447AD675}"/>
    <dgm:cxn modelId="{13641E25-67BF-46EB-85F1-2A5053399702}" type="presOf" srcId="{1B070D4C-46EA-44CB-8CD9-62F97EF0DE08}" destId="{3C42197F-4426-4044-9A05-B175C842FD14}" srcOrd="0" destOrd="0" presId="urn:microsoft.com/office/officeart/2005/8/layout/orgChart1"/>
    <dgm:cxn modelId="{BA117F25-AEBD-477A-B6CF-6D79ADDE0C59}" type="presOf" srcId="{AF259D6C-44B2-4353-A15D-257C99EE272B}" destId="{28146FDE-BF63-4BD3-9372-9034F6F75FC2}" srcOrd="1" destOrd="0" presId="urn:microsoft.com/office/officeart/2005/8/layout/orgChart1"/>
    <dgm:cxn modelId="{4511D527-F06E-4CED-825A-44A7806FAAA3}" type="presOf" srcId="{276235B9-6BC7-4693-9162-499C92AE3BCB}" destId="{8E0D34C2-6C5A-4FBF-86B2-05781EC57C33}" srcOrd="0" destOrd="0" presId="urn:microsoft.com/office/officeart/2005/8/layout/orgChart1"/>
    <dgm:cxn modelId="{B5BF8F29-4FF8-408F-9F11-8603B2945185}" type="presOf" srcId="{B53DC24F-0CEF-495D-93BB-D6F7E9CC9F81}" destId="{00CFD7E9-160C-4103-935B-FBB5A2B10BF7}" srcOrd="0" destOrd="0" presId="urn:microsoft.com/office/officeart/2005/8/layout/orgChart1"/>
    <dgm:cxn modelId="{DA538632-2B0F-4D40-BA5E-E9E0E73C4D82}" type="presOf" srcId="{0372BE90-8646-4DE3-AE8C-DB5F6F71DC09}" destId="{F3D2DB9E-7608-45A3-9E03-237D81768121}" srcOrd="1" destOrd="0" presId="urn:microsoft.com/office/officeart/2005/8/layout/orgChart1"/>
    <dgm:cxn modelId="{062ACE34-4EB8-4844-A658-9FB221C80C53}" type="presOf" srcId="{68F4D375-4DCA-45BD-9013-9A6DF596C83F}" destId="{3FBDBD07-EA70-4E75-98C9-BA1B57732EC2}" srcOrd="0" destOrd="0" presId="urn:microsoft.com/office/officeart/2005/8/layout/orgChart1"/>
    <dgm:cxn modelId="{F7241A37-9F8C-4199-AAB5-18F15E5D161C}" srcId="{24FDC05C-2425-4D44-9EE9-19D76DDE464A}" destId="{1B070D4C-46EA-44CB-8CD9-62F97EF0DE08}" srcOrd="1" destOrd="0" parTransId="{0E6DDE73-A5C6-4E0E-8DE6-A9A1FC5AFCB9}" sibTransId="{A94CCCFD-73E5-4B6B-9187-D44007C808EE}"/>
    <dgm:cxn modelId="{C9A86F38-D5D3-4F3F-9C41-97181E9BB46E}" type="presOf" srcId="{800167FB-6427-4207-B218-40D93224AD88}" destId="{DA8C5A7E-E2A2-4281-AA5A-1DC8899996C0}" srcOrd="0" destOrd="0" presId="urn:microsoft.com/office/officeart/2005/8/layout/orgChart1"/>
    <dgm:cxn modelId="{A3869E3B-8AF8-40B7-AF74-947F093AD0AA}" srcId="{0372BE90-8646-4DE3-AE8C-DB5F6F71DC09}" destId="{125922E4-E745-458C-AE65-B66345261AB6}" srcOrd="0" destOrd="0" parTransId="{801A3F96-270D-4D62-912B-8F14EA765027}" sibTransId="{D36478CE-9FA3-4504-AF9B-30F24FE5DE63}"/>
    <dgm:cxn modelId="{0187633F-AFD2-440C-96B2-6C61553C5921}" srcId="{AF259D6C-44B2-4353-A15D-257C99EE272B}" destId="{7156DC84-9B98-4BD9-8369-1FE000B5526E}" srcOrd="3" destOrd="0" parTransId="{F64B7721-2057-4F4C-B4A8-3748033DD4B4}" sibTransId="{97BD5C08-3992-45A1-909F-610BE7621798}"/>
    <dgm:cxn modelId="{D93A0141-B7CE-4323-8703-30AA8BA61691}" type="presOf" srcId="{8EC40060-52FE-4B9C-A668-58593F5669E2}" destId="{E7A6DD89-BB3C-4D96-85AA-D54F4701A631}" srcOrd="0" destOrd="0" presId="urn:microsoft.com/office/officeart/2005/8/layout/orgChart1"/>
    <dgm:cxn modelId="{6DE4DE42-D372-483F-920B-1B507631DC92}" type="presOf" srcId="{0ECD0455-0F59-43DF-AF7C-92D3C2EA0CEE}" destId="{BAB4CCCC-272A-4329-B908-B9568B976D39}" srcOrd="0" destOrd="0" presId="urn:microsoft.com/office/officeart/2005/8/layout/orgChart1"/>
    <dgm:cxn modelId="{EAE96943-8104-49A5-83BC-973B7BE93418}" type="presOf" srcId="{63BF3CED-784F-4FC7-B06B-7A543D162283}" destId="{FD44ED25-4E6B-4534-94C8-8E4B3BC258DB}" srcOrd="0" destOrd="0" presId="urn:microsoft.com/office/officeart/2005/8/layout/orgChart1"/>
    <dgm:cxn modelId="{82CA3644-0170-46D8-9A2B-A718A95A8825}" srcId="{0372BE90-8646-4DE3-AE8C-DB5F6F71DC09}" destId="{E4AD6534-B5DB-4A02-9450-99B9333CDFC9}" srcOrd="3" destOrd="0" parTransId="{41145797-97A1-4611-A349-4D9455436C79}" sibTransId="{84948795-E3F1-4B46-A636-C083C7CAE4E1}"/>
    <dgm:cxn modelId="{75D4A144-6F02-46FF-A55B-66AA544773BC}" srcId="{24FDC05C-2425-4D44-9EE9-19D76DDE464A}" destId="{837CE8E4-85B0-4F75-A585-CF2158B9C8E2}" srcOrd="2" destOrd="0" parTransId="{5B1AF08D-6597-4A44-9FBF-C5A887C4B8BD}" sibTransId="{8B729DCB-8874-4934-9EBD-927321B2E8DC}"/>
    <dgm:cxn modelId="{4C038949-F7D0-46EE-9977-2E559A38F95A}" type="presOf" srcId="{41145797-97A1-4611-A349-4D9455436C79}" destId="{D29465F3-446F-4E5A-B226-8C38E770B54A}" srcOrd="0" destOrd="0" presId="urn:microsoft.com/office/officeart/2005/8/layout/orgChart1"/>
    <dgm:cxn modelId="{98E3AE69-4496-45C3-8501-A4E4B80F2CE6}" type="presOf" srcId="{F64B7721-2057-4F4C-B4A8-3748033DD4B4}" destId="{1DE2F9F4-9401-4544-9906-C168EC60E0EF}" srcOrd="0" destOrd="0" presId="urn:microsoft.com/office/officeart/2005/8/layout/orgChart1"/>
    <dgm:cxn modelId="{AD17D569-95D5-4564-8953-F6E16E8D3EAA}" type="presOf" srcId="{54A8D8AC-BF50-4CFA-A402-3172EBE13D30}" destId="{7822E259-D2B4-4CCD-A69D-79A47393638E}" srcOrd="0" destOrd="0" presId="urn:microsoft.com/office/officeart/2005/8/layout/orgChart1"/>
    <dgm:cxn modelId="{8A965C6A-021F-4680-AA8A-5561FE25F0CD}" type="presOf" srcId="{672C2908-C6D4-4056-99B4-AC2BBE6FB261}" destId="{45B078F3-4F27-4152-8673-2ABCDAA8C867}" srcOrd="0" destOrd="0" presId="urn:microsoft.com/office/officeart/2005/8/layout/orgChart1"/>
    <dgm:cxn modelId="{6E1FC34A-680C-47D2-A2CF-63937D0E1B75}" type="presOf" srcId="{034FC54A-AB4A-4EC3-B4CC-A9069307DC37}" destId="{D813C47A-FACE-4CD8-B4C8-3B544EBE168A}" srcOrd="0" destOrd="0" presId="urn:microsoft.com/office/officeart/2005/8/layout/orgChart1"/>
    <dgm:cxn modelId="{94191E4F-8DA9-424C-80D2-EAFA6F7F1B42}" type="presOf" srcId="{68F4D375-4DCA-45BD-9013-9A6DF596C83F}" destId="{E083F32A-FBC5-42BA-8D10-39616F2125F3}" srcOrd="1" destOrd="0" presId="urn:microsoft.com/office/officeart/2005/8/layout/orgChart1"/>
    <dgm:cxn modelId="{B50B406F-E80D-48F8-927D-A7ED2D59DFCB}" srcId="{AF259D6C-44B2-4353-A15D-257C99EE272B}" destId="{24FDC05C-2425-4D44-9EE9-19D76DDE464A}" srcOrd="2" destOrd="0" parTransId="{B53DC24F-0CEF-495D-93BB-D6F7E9CC9F81}" sibTransId="{C13ED61A-0900-4C2E-9BAF-C78DFFA65508}"/>
    <dgm:cxn modelId="{DAEEDB70-6D16-4188-BAEF-27EC612C0138}" type="presOf" srcId="{54A8D8AC-BF50-4CFA-A402-3172EBE13D30}" destId="{F25E1F00-7E3F-412F-920C-7FC67C96D868}" srcOrd="1" destOrd="0" presId="urn:microsoft.com/office/officeart/2005/8/layout/orgChart1"/>
    <dgm:cxn modelId="{13AE6674-DCA0-4E31-AB01-B7F92F613937}" type="presOf" srcId="{5B1AF08D-6597-4A44-9FBF-C5A887C4B8BD}" destId="{B91E9625-2F9A-4B9E-A5F5-973D2F4DE862}" srcOrd="0" destOrd="0" presId="urn:microsoft.com/office/officeart/2005/8/layout/orgChart1"/>
    <dgm:cxn modelId="{8E331D55-5EC7-4786-8475-51A8F0D28CBC}" type="presOf" srcId="{63BF3CED-784F-4FC7-B06B-7A543D162283}" destId="{3BDEE370-A0AD-4E9A-957C-1F7BACD61217}" srcOrd="1" destOrd="0" presId="urn:microsoft.com/office/officeart/2005/8/layout/orgChart1"/>
    <dgm:cxn modelId="{7FCD6F76-7EFD-476C-AAC1-03E00345BB36}" srcId="{0372BE90-8646-4DE3-AE8C-DB5F6F71DC09}" destId="{63BF3CED-784F-4FC7-B06B-7A543D162283}" srcOrd="1" destOrd="0" parTransId="{034FC54A-AB4A-4EC3-B4CC-A9069307DC37}" sibTransId="{53C1FA8E-AB6C-494A-94FE-F334D1338EC6}"/>
    <dgm:cxn modelId="{2966A276-E2AC-4989-AF1E-92ECFA0AD465}" type="presOf" srcId="{6E8785B6-6C77-42AF-90CB-2B5750B9CB60}" destId="{F3E56E08-8D25-42B2-8DAE-196207715452}" srcOrd="1" destOrd="0" presId="urn:microsoft.com/office/officeart/2005/8/layout/orgChart1"/>
    <dgm:cxn modelId="{2EF6FC76-6D9B-4649-9A62-8323950FDE63}" type="presOf" srcId="{837CE8E4-85B0-4F75-A585-CF2158B9C8E2}" destId="{21E7C2F4-FBA3-49AC-A521-7071883A5FAE}" srcOrd="0" destOrd="0" presId="urn:microsoft.com/office/officeart/2005/8/layout/orgChart1"/>
    <dgm:cxn modelId="{4162DA77-11EA-4906-981D-1F05C3C61ACC}" srcId="{24FDC05C-2425-4D44-9EE9-19D76DDE464A}" destId="{C573F8F6-1302-44DF-9536-C0E8DDC9DBB9}" srcOrd="3" destOrd="0" parTransId="{672C2908-C6D4-4056-99B4-AC2BBE6FB261}" sibTransId="{BE3C8F93-0D9B-4DAC-90F0-F8FD57D9EBBA}"/>
    <dgm:cxn modelId="{07B29479-84E0-4A82-AFF8-FBC74CD38494}" type="presOf" srcId="{EB5AB6EC-D6F4-46C4-984E-DBA9F3724DFE}" destId="{7B3CDCC9-F6E4-4DB2-89D5-DBE4C0E5F4CE}" srcOrd="1" destOrd="0" presId="urn:microsoft.com/office/officeart/2005/8/layout/orgChart1"/>
    <dgm:cxn modelId="{8261987A-6833-4D93-9B6F-DB5BE687899B}" type="presOf" srcId="{CDE69058-5DCB-4D0C-9655-EEF60B75C9B8}" destId="{E233582A-96CE-4416-A4FA-64B041011024}" srcOrd="0" destOrd="0" presId="urn:microsoft.com/office/officeart/2005/8/layout/orgChart1"/>
    <dgm:cxn modelId="{92E5C87A-37E7-420A-B442-F5175B1533E8}" type="presOf" srcId="{BE10C2F5-7765-4FF7-82D8-8CDADFF9D6C4}" destId="{BED89799-C3AD-4CBC-A2EC-A0E2ED19CA93}" srcOrd="0" destOrd="0" presId="urn:microsoft.com/office/officeart/2005/8/layout/orgChart1"/>
    <dgm:cxn modelId="{9BE0E17E-2D10-49AD-A176-780922356A5D}" type="presOf" srcId="{276235B9-6BC7-4693-9162-499C92AE3BCB}" destId="{D054233A-2591-4E91-8B43-12CE654ECDF8}" srcOrd="1" destOrd="0" presId="urn:microsoft.com/office/officeart/2005/8/layout/orgChart1"/>
    <dgm:cxn modelId="{8B186682-AB69-439E-B90D-D9846F1E3792}" type="presOf" srcId="{125922E4-E745-458C-AE65-B66345261AB6}" destId="{01EAADBE-0746-487F-94D4-9CD73BF351EE}" srcOrd="1" destOrd="0" presId="urn:microsoft.com/office/officeart/2005/8/layout/orgChart1"/>
    <dgm:cxn modelId="{998C1B8D-C129-4A0D-ACC0-7B536FDA6CF7}" type="presOf" srcId="{FD3F5214-B03A-4BF5-B6ED-13AAB7ECDA0E}" destId="{1FEEC986-34C4-4A63-A7B8-77617F557B6D}" srcOrd="0" destOrd="0" presId="urn:microsoft.com/office/officeart/2005/8/layout/orgChart1"/>
    <dgm:cxn modelId="{50DC268E-582B-49DC-862E-D7282B344679}" type="presOf" srcId="{B92AB13A-3A10-4256-A121-A4706C67BA91}" destId="{88021CB5-5E54-4316-A19A-F9E52D93BC0B}" srcOrd="1" destOrd="0" presId="urn:microsoft.com/office/officeart/2005/8/layout/orgChart1"/>
    <dgm:cxn modelId="{6DC0739A-4F63-4F82-998E-3D6C314CA698}" type="presOf" srcId="{125922E4-E745-458C-AE65-B66345261AB6}" destId="{93728A5F-7B3C-4930-818A-5446EE4F9B42}" srcOrd="0" destOrd="0" presId="urn:microsoft.com/office/officeart/2005/8/layout/orgChart1"/>
    <dgm:cxn modelId="{72F6F99C-A81C-4BC0-81A9-45028C4ECE16}" type="presOf" srcId="{7156DC84-9B98-4BD9-8369-1FE000B5526E}" destId="{D871C04A-6579-4448-BB9F-E78CEAE723FD}" srcOrd="0" destOrd="0" presId="urn:microsoft.com/office/officeart/2005/8/layout/orgChart1"/>
    <dgm:cxn modelId="{8D90E59F-2130-4989-ACD8-5BECEF30DB44}" type="presOf" srcId="{AF259D6C-44B2-4353-A15D-257C99EE272B}" destId="{5F8D1C51-5CEF-4485-963D-51CD0DB032C4}" srcOrd="0" destOrd="0" presId="urn:microsoft.com/office/officeart/2005/8/layout/orgChart1"/>
    <dgm:cxn modelId="{69B1F5A0-2C50-4B30-854A-AAB549DDE5D7}" type="presOf" srcId="{B00E837B-8526-4FDF-9137-C19ACA4A1F59}" destId="{A29DD417-76AE-4346-9CC8-9662B0A30CFB}" srcOrd="0" destOrd="0" presId="urn:microsoft.com/office/officeart/2005/8/layout/orgChart1"/>
    <dgm:cxn modelId="{69CE34A7-8D92-414D-B6DF-8E3B4DC4202F}" type="presOf" srcId="{8F282985-61BF-46CF-AA47-78715A2B9C12}" destId="{4496344F-7B91-4135-BBB2-B45C8D8AA10E}" srcOrd="0" destOrd="0" presId="urn:microsoft.com/office/officeart/2005/8/layout/orgChart1"/>
    <dgm:cxn modelId="{41242AA8-5437-4DDB-9023-EABE56875780}" type="presOf" srcId="{0E6DDE73-A5C6-4E0E-8DE6-A9A1FC5AFCB9}" destId="{D7FBFF1B-A1F6-482E-A739-0E0337848D9F}" srcOrd="0" destOrd="0" presId="urn:microsoft.com/office/officeart/2005/8/layout/orgChart1"/>
    <dgm:cxn modelId="{8150C1AB-EAC4-4DCD-8F91-D67FBDFE917A}" type="presOf" srcId="{7156DC84-9B98-4BD9-8369-1FE000B5526E}" destId="{DDCF62A6-1650-4047-9FAF-6EBE5262B423}" srcOrd="1" destOrd="0" presId="urn:microsoft.com/office/officeart/2005/8/layout/orgChart1"/>
    <dgm:cxn modelId="{C4843CB2-1D0F-45EA-BB53-A517AB5CF158}" type="presOf" srcId="{F823841C-1340-43C3-AE38-FAE392C85D2A}" destId="{8F825CB5-2AB6-45D9-A343-C9A45D6F5B03}" srcOrd="0" destOrd="0" presId="urn:microsoft.com/office/officeart/2005/8/layout/orgChart1"/>
    <dgm:cxn modelId="{3C2CCBB6-95D4-4DC6-865E-236A4650759B}" type="presOf" srcId="{0372BE90-8646-4DE3-AE8C-DB5F6F71DC09}" destId="{E1C92706-57CC-4887-BB94-EFF8D72716CF}" srcOrd="0" destOrd="0" presId="urn:microsoft.com/office/officeart/2005/8/layout/orgChart1"/>
    <dgm:cxn modelId="{96A885B7-1A8D-4567-8464-494C7DE5F903}" srcId="{AF259D6C-44B2-4353-A15D-257C99EE272B}" destId="{276235B9-6BC7-4693-9162-499C92AE3BCB}" srcOrd="0" destOrd="0" parTransId="{B00E837B-8526-4FDF-9137-C19ACA4A1F59}" sibTransId="{FED775F2-7B33-4373-8244-D4DA458275FE}"/>
    <dgm:cxn modelId="{04BFF5B7-47F4-4424-8607-88FF1D73E487}" type="presOf" srcId="{5CC851CA-3520-425A-A760-AF58F8E7E0FA}" destId="{7596491B-EAB4-446B-828D-CAC36BF706B1}" srcOrd="1" destOrd="0" presId="urn:microsoft.com/office/officeart/2005/8/layout/orgChart1"/>
    <dgm:cxn modelId="{CDBE90C5-F537-4841-A44B-DBA6BD0F058F}" type="presOf" srcId="{801A3F96-270D-4D62-912B-8F14EA765027}" destId="{CA011490-561F-4B72-BB1B-E53EC71365B9}" srcOrd="0" destOrd="0" presId="urn:microsoft.com/office/officeart/2005/8/layout/orgChart1"/>
    <dgm:cxn modelId="{4C0B46D0-2CEC-4432-BA00-97E0968E3690}" type="presOf" srcId="{837CE8E4-85B0-4F75-A585-CF2158B9C8E2}" destId="{8BB8D32C-75BA-4D02-BFA0-EAE317F42429}" srcOrd="1" destOrd="0" presId="urn:microsoft.com/office/officeart/2005/8/layout/orgChart1"/>
    <dgm:cxn modelId="{71A7C6D2-56C2-4C90-8998-E9010E55167A}" srcId="{7156DC84-9B98-4BD9-8369-1FE000B5526E}" destId="{6E8785B6-6C77-42AF-90CB-2B5750B9CB60}" srcOrd="1" destOrd="0" parTransId="{F823841C-1340-43C3-AE38-FAE392C85D2A}" sibTransId="{6959C43A-93E8-4133-89D6-88AAC05337C9}"/>
    <dgm:cxn modelId="{C3D4D8D2-5B83-47F1-AD63-38684C30D9EF}" type="presOf" srcId="{24FDC05C-2425-4D44-9EE9-19D76DDE464A}" destId="{860D58B5-B67A-4247-98C0-3F22ECE2242F}" srcOrd="0" destOrd="0" presId="urn:microsoft.com/office/officeart/2005/8/layout/orgChart1"/>
    <dgm:cxn modelId="{7F455ED5-D936-4500-98C9-09701B0546F6}" type="presOf" srcId="{1B070D4C-46EA-44CB-8CD9-62F97EF0DE08}" destId="{5A7BFC07-9B17-4994-A151-A5145A2B8478}" srcOrd="1" destOrd="0" presId="urn:microsoft.com/office/officeart/2005/8/layout/orgChart1"/>
    <dgm:cxn modelId="{8C4AAADB-B986-4589-B20B-15BD1E91EA3D}" type="presOf" srcId="{24FDC05C-2425-4D44-9EE9-19D76DDE464A}" destId="{85156CD3-C40C-43C6-ACC4-BDCB04063B8E}" srcOrd="1" destOrd="0" presId="urn:microsoft.com/office/officeart/2005/8/layout/orgChart1"/>
    <dgm:cxn modelId="{E6933BDF-3010-48EE-9702-73F3AB4DCCDA}" srcId="{276235B9-6BC7-4693-9162-499C92AE3BCB}" destId="{68F4D375-4DCA-45BD-9013-9A6DF596C83F}" srcOrd="0" destOrd="0" parTransId="{8EC40060-52FE-4B9C-A668-58593F5669E2}" sibTransId="{66DE8F9F-2BEF-4784-A95F-E97A107D0174}"/>
    <dgm:cxn modelId="{BDA2A2E0-9DFC-4E5F-A445-F41993944092}" srcId="{AF259D6C-44B2-4353-A15D-257C99EE272B}" destId="{0372BE90-8646-4DE3-AE8C-DB5F6F71DC09}" srcOrd="1" destOrd="0" parTransId="{BE10C2F5-7765-4FF7-82D8-8CDADFF9D6C4}" sibTransId="{8994E8C1-87FB-42DA-8294-A62A776E8948}"/>
    <dgm:cxn modelId="{A93FC6E0-BE76-4B07-944C-733820045E96}" type="presOf" srcId="{6E8785B6-6C77-42AF-90CB-2B5750B9CB60}" destId="{CB6CD418-82AF-44DC-A242-5D8D5A26F829}" srcOrd="0" destOrd="0" presId="urn:microsoft.com/office/officeart/2005/8/layout/orgChart1"/>
    <dgm:cxn modelId="{16D140E2-ABAA-450F-9C84-F681676CE293}" type="presOf" srcId="{758B3D25-C450-4F08-86F7-9C49D78DDD9D}" destId="{6523CB3D-9DA9-4F4B-8244-460BD263D938}" srcOrd="0" destOrd="0" presId="urn:microsoft.com/office/officeart/2005/8/layout/orgChart1"/>
    <dgm:cxn modelId="{1AF1E1E2-2A0B-4D5B-963D-A70E6B1DA868}" type="presOf" srcId="{5CC851CA-3520-425A-A760-AF58F8E7E0FA}" destId="{A5617F94-091D-4F92-90AA-522539D00794}" srcOrd="0" destOrd="0" presId="urn:microsoft.com/office/officeart/2005/8/layout/orgChart1"/>
    <dgm:cxn modelId="{295D96E3-778F-4223-8B07-BEB93CBB99EE}" type="presOf" srcId="{B92AB13A-3A10-4256-A121-A4706C67BA91}" destId="{927CE40A-67E0-4F89-919F-C0AF7D8F700D}" srcOrd="0" destOrd="0" presId="urn:microsoft.com/office/officeart/2005/8/layout/orgChart1"/>
    <dgm:cxn modelId="{3F1B70EA-FC9F-49CF-80E6-B59DF4F7FD76}" type="presOf" srcId="{AB485112-07EB-46BE-BEE6-132DC47C5DC3}" destId="{2EB8CC1B-DF49-42B0-B0D9-45272436A857}" srcOrd="0" destOrd="0" presId="urn:microsoft.com/office/officeart/2005/8/layout/orgChart1"/>
    <dgm:cxn modelId="{2705EAF3-0B71-4AE7-ABA1-99189FDF7E37}" srcId="{0ECD0455-0F59-43DF-AF7C-92D3C2EA0CEE}" destId="{AF259D6C-44B2-4353-A15D-257C99EE272B}" srcOrd="0" destOrd="0" parTransId="{34189302-5E20-46C9-8939-B0F91F4DD8EB}" sibTransId="{29BAE508-8AE0-402E-ADEA-C9E9FBED0316}"/>
    <dgm:cxn modelId="{69C615F4-8E37-4D44-9235-0DE81F773046}" type="presOf" srcId="{E4AD6534-B5DB-4A02-9450-99B9333CDFC9}" destId="{B82EFB83-0EE3-448D-A304-043D98BC0E52}" srcOrd="0" destOrd="0" presId="urn:microsoft.com/office/officeart/2005/8/layout/orgChart1"/>
    <dgm:cxn modelId="{1CF5DAF6-AA83-4121-AFC8-2BD5F088A186}" srcId="{24FDC05C-2425-4D44-9EE9-19D76DDE464A}" destId="{EB5AB6EC-D6F4-46C4-984E-DBA9F3724DFE}" srcOrd="4" destOrd="0" parTransId="{800167FB-6427-4207-B218-40D93224AD88}" sibTransId="{6542BB8E-136F-4C7E-899E-C9E135BD10EC}"/>
    <dgm:cxn modelId="{781CCEFA-4B6A-405D-8309-E9898E9E4C5D}" srcId="{7156DC84-9B98-4BD9-8369-1FE000B5526E}" destId="{B92AB13A-3A10-4256-A121-A4706C67BA91}" srcOrd="2" destOrd="0" parTransId="{FD3F5214-B03A-4BF5-B6ED-13AAB7ECDA0E}" sibTransId="{776081F2-6787-4C20-9593-A21D470FBAAF}"/>
    <dgm:cxn modelId="{EEBFBFFC-C96A-40E7-A989-E1C80C1EC2A6}" srcId="{7156DC84-9B98-4BD9-8369-1FE000B5526E}" destId="{54A8D8AC-BF50-4CFA-A402-3172EBE13D30}" srcOrd="0" destOrd="0" parTransId="{CDE69058-5DCB-4D0C-9655-EEF60B75C9B8}" sibTransId="{DC933A23-E5C8-403B-97F9-FAE7C5CCBF49}"/>
    <dgm:cxn modelId="{5D34CFFC-BE40-422E-A134-59F1CD9655A9}" type="presOf" srcId="{BF6A992E-A948-4A12-ABA1-F9EBF23917B5}" destId="{D43F2004-A26F-4841-A60F-7B7C8488DC20}" srcOrd="1" destOrd="0" presId="urn:microsoft.com/office/officeart/2005/8/layout/orgChart1"/>
    <dgm:cxn modelId="{4C4F9443-21B1-415F-8369-DDC359AAF9EC}" type="presParOf" srcId="{BAB4CCCC-272A-4329-B908-B9568B976D39}" destId="{63A041DD-E833-402E-AF54-B98EBD1AC0A0}" srcOrd="0" destOrd="0" presId="urn:microsoft.com/office/officeart/2005/8/layout/orgChart1"/>
    <dgm:cxn modelId="{6E9A56CE-F8CC-48B5-8479-3D45F91DC7C8}" type="presParOf" srcId="{63A041DD-E833-402E-AF54-B98EBD1AC0A0}" destId="{944AB5FF-EE34-488E-A111-945BB5B42D27}" srcOrd="0" destOrd="0" presId="urn:microsoft.com/office/officeart/2005/8/layout/orgChart1"/>
    <dgm:cxn modelId="{150B1325-75BC-47F7-9B03-DC297B425686}" type="presParOf" srcId="{944AB5FF-EE34-488E-A111-945BB5B42D27}" destId="{5F8D1C51-5CEF-4485-963D-51CD0DB032C4}" srcOrd="0" destOrd="0" presId="urn:microsoft.com/office/officeart/2005/8/layout/orgChart1"/>
    <dgm:cxn modelId="{B4B21D4D-B924-4FE9-878B-269896B653D8}" type="presParOf" srcId="{944AB5FF-EE34-488E-A111-945BB5B42D27}" destId="{28146FDE-BF63-4BD3-9372-9034F6F75FC2}" srcOrd="1" destOrd="0" presId="urn:microsoft.com/office/officeart/2005/8/layout/orgChart1"/>
    <dgm:cxn modelId="{2645F80E-AED2-480A-81F3-0AF02A8C2029}" type="presParOf" srcId="{63A041DD-E833-402E-AF54-B98EBD1AC0A0}" destId="{9A5E1928-E517-48E9-B6AE-BE720D034B9F}" srcOrd="1" destOrd="0" presId="urn:microsoft.com/office/officeart/2005/8/layout/orgChart1"/>
    <dgm:cxn modelId="{3E92390D-B3B1-4B87-B9E2-554A3ECBD174}" type="presParOf" srcId="{9A5E1928-E517-48E9-B6AE-BE720D034B9F}" destId="{A29DD417-76AE-4346-9CC8-9662B0A30CFB}" srcOrd="0" destOrd="0" presId="urn:microsoft.com/office/officeart/2005/8/layout/orgChart1"/>
    <dgm:cxn modelId="{C1A621A7-1401-47E0-8E50-1D81FD4CB764}" type="presParOf" srcId="{9A5E1928-E517-48E9-B6AE-BE720D034B9F}" destId="{C1E98539-F9EC-4999-9553-FC51B06A247A}" srcOrd="1" destOrd="0" presId="urn:microsoft.com/office/officeart/2005/8/layout/orgChart1"/>
    <dgm:cxn modelId="{2CC66B6D-E91F-4765-9684-90F550A20109}" type="presParOf" srcId="{C1E98539-F9EC-4999-9553-FC51B06A247A}" destId="{A191A57E-16AC-4D62-BBD1-A1A28F9A86F9}" srcOrd="0" destOrd="0" presId="urn:microsoft.com/office/officeart/2005/8/layout/orgChart1"/>
    <dgm:cxn modelId="{A3B25A75-4FB9-4784-9DED-C7359E235A2D}" type="presParOf" srcId="{A191A57E-16AC-4D62-BBD1-A1A28F9A86F9}" destId="{8E0D34C2-6C5A-4FBF-86B2-05781EC57C33}" srcOrd="0" destOrd="0" presId="urn:microsoft.com/office/officeart/2005/8/layout/orgChart1"/>
    <dgm:cxn modelId="{712BCAFE-CD60-4156-9B09-E8BA72291E11}" type="presParOf" srcId="{A191A57E-16AC-4D62-BBD1-A1A28F9A86F9}" destId="{D054233A-2591-4E91-8B43-12CE654ECDF8}" srcOrd="1" destOrd="0" presId="urn:microsoft.com/office/officeart/2005/8/layout/orgChart1"/>
    <dgm:cxn modelId="{88996A53-4CA8-4B30-A367-B7DD6B7F0585}" type="presParOf" srcId="{C1E98539-F9EC-4999-9553-FC51B06A247A}" destId="{3CD8FDA7-0807-48B7-8E35-13E1F08BFC4E}" srcOrd="1" destOrd="0" presId="urn:microsoft.com/office/officeart/2005/8/layout/orgChart1"/>
    <dgm:cxn modelId="{4D5223F8-63B1-4167-AA19-E6399253446A}" type="presParOf" srcId="{3CD8FDA7-0807-48B7-8E35-13E1F08BFC4E}" destId="{E7A6DD89-BB3C-4D96-85AA-D54F4701A631}" srcOrd="0" destOrd="0" presId="urn:microsoft.com/office/officeart/2005/8/layout/orgChart1"/>
    <dgm:cxn modelId="{87FB980B-7EDC-41EE-9C08-98584985D74E}" type="presParOf" srcId="{3CD8FDA7-0807-48B7-8E35-13E1F08BFC4E}" destId="{BD228D81-7BB1-426E-8F63-A0359D8CB2F4}" srcOrd="1" destOrd="0" presId="urn:microsoft.com/office/officeart/2005/8/layout/orgChart1"/>
    <dgm:cxn modelId="{471B9216-E819-438F-A908-2A24E6B55E3C}" type="presParOf" srcId="{BD228D81-7BB1-426E-8F63-A0359D8CB2F4}" destId="{22CB2454-A5D3-443C-8DB4-81D96986B716}" srcOrd="0" destOrd="0" presId="urn:microsoft.com/office/officeart/2005/8/layout/orgChart1"/>
    <dgm:cxn modelId="{C5C10734-B9B2-4EE5-86F6-F3EEDF08E16B}" type="presParOf" srcId="{22CB2454-A5D3-443C-8DB4-81D96986B716}" destId="{3FBDBD07-EA70-4E75-98C9-BA1B57732EC2}" srcOrd="0" destOrd="0" presId="urn:microsoft.com/office/officeart/2005/8/layout/orgChart1"/>
    <dgm:cxn modelId="{DE1933F9-3471-4179-8FF8-61680BF3ED0C}" type="presParOf" srcId="{22CB2454-A5D3-443C-8DB4-81D96986B716}" destId="{E083F32A-FBC5-42BA-8D10-39616F2125F3}" srcOrd="1" destOrd="0" presId="urn:microsoft.com/office/officeart/2005/8/layout/orgChart1"/>
    <dgm:cxn modelId="{B0A8DE8B-3EF7-47FE-9F8D-E0754CFE9F95}" type="presParOf" srcId="{BD228D81-7BB1-426E-8F63-A0359D8CB2F4}" destId="{B4F4718F-4F3E-4CFC-B2E0-F6933E2D7C88}" srcOrd="1" destOrd="0" presId="urn:microsoft.com/office/officeart/2005/8/layout/orgChart1"/>
    <dgm:cxn modelId="{2FF3C0EC-9150-44EF-B156-07EA6CD4E3A4}" type="presParOf" srcId="{BD228D81-7BB1-426E-8F63-A0359D8CB2F4}" destId="{1664E7E9-01B5-4858-AE70-0EC36D279BDA}" srcOrd="2" destOrd="0" presId="urn:microsoft.com/office/officeart/2005/8/layout/orgChart1"/>
    <dgm:cxn modelId="{5AFB46C2-C818-4D49-B34F-C9A163E6CFEC}" type="presParOf" srcId="{C1E98539-F9EC-4999-9553-FC51B06A247A}" destId="{BB291385-03A9-4697-B750-E61324A075E1}" srcOrd="2" destOrd="0" presId="urn:microsoft.com/office/officeart/2005/8/layout/orgChart1"/>
    <dgm:cxn modelId="{6F2424FD-16DC-4189-ABB7-0485A5BC6A21}" type="presParOf" srcId="{9A5E1928-E517-48E9-B6AE-BE720D034B9F}" destId="{BED89799-C3AD-4CBC-A2EC-A0E2ED19CA93}" srcOrd="2" destOrd="0" presId="urn:microsoft.com/office/officeart/2005/8/layout/orgChart1"/>
    <dgm:cxn modelId="{750EF412-3EE7-4B55-93BA-F87E10340704}" type="presParOf" srcId="{9A5E1928-E517-48E9-B6AE-BE720D034B9F}" destId="{102F920A-FC3F-4923-AA53-C3E73F931576}" srcOrd="3" destOrd="0" presId="urn:microsoft.com/office/officeart/2005/8/layout/orgChart1"/>
    <dgm:cxn modelId="{0B3F2368-1D95-4F08-BCE5-8D694F3C4239}" type="presParOf" srcId="{102F920A-FC3F-4923-AA53-C3E73F931576}" destId="{3D0339C2-C547-4C08-98B2-241A8A5D291B}" srcOrd="0" destOrd="0" presId="urn:microsoft.com/office/officeart/2005/8/layout/orgChart1"/>
    <dgm:cxn modelId="{FDB5E5D2-80D2-4C67-99A9-38700CD06B96}" type="presParOf" srcId="{3D0339C2-C547-4C08-98B2-241A8A5D291B}" destId="{E1C92706-57CC-4887-BB94-EFF8D72716CF}" srcOrd="0" destOrd="0" presId="urn:microsoft.com/office/officeart/2005/8/layout/orgChart1"/>
    <dgm:cxn modelId="{5C109798-3BC0-4C60-A55F-820DC3C6B162}" type="presParOf" srcId="{3D0339C2-C547-4C08-98B2-241A8A5D291B}" destId="{F3D2DB9E-7608-45A3-9E03-237D81768121}" srcOrd="1" destOrd="0" presId="urn:microsoft.com/office/officeart/2005/8/layout/orgChart1"/>
    <dgm:cxn modelId="{9BCE9A27-67C5-4625-82B6-174E248BA7D9}" type="presParOf" srcId="{102F920A-FC3F-4923-AA53-C3E73F931576}" destId="{5FE54AC2-E964-47E7-B0EF-9F4D9012643C}" srcOrd="1" destOrd="0" presId="urn:microsoft.com/office/officeart/2005/8/layout/orgChart1"/>
    <dgm:cxn modelId="{2D13529B-035C-4699-91E7-0E7884625D25}" type="presParOf" srcId="{5FE54AC2-E964-47E7-B0EF-9F4D9012643C}" destId="{CA011490-561F-4B72-BB1B-E53EC71365B9}" srcOrd="0" destOrd="0" presId="urn:microsoft.com/office/officeart/2005/8/layout/orgChart1"/>
    <dgm:cxn modelId="{C3AB27CF-4EFC-4DBD-AEA2-D780557B4EA4}" type="presParOf" srcId="{5FE54AC2-E964-47E7-B0EF-9F4D9012643C}" destId="{022B7FF8-7BCA-4138-A122-E23623AB6A3C}" srcOrd="1" destOrd="0" presId="urn:microsoft.com/office/officeart/2005/8/layout/orgChart1"/>
    <dgm:cxn modelId="{61C0EE8B-0A2D-44F2-8632-B541C6C5922D}" type="presParOf" srcId="{022B7FF8-7BCA-4138-A122-E23623AB6A3C}" destId="{EA6C78CE-1BD1-4471-960D-B29D939838EF}" srcOrd="0" destOrd="0" presId="urn:microsoft.com/office/officeart/2005/8/layout/orgChart1"/>
    <dgm:cxn modelId="{7EE31889-4AFC-4962-95BD-9D09B35C8FB1}" type="presParOf" srcId="{EA6C78CE-1BD1-4471-960D-B29D939838EF}" destId="{93728A5F-7B3C-4930-818A-5446EE4F9B42}" srcOrd="0" destOrd="0" presId="urn:microsoft.com/office/officeart/2005/8/layout/orgChart1"/>
    <dgm:cxn modelId="{D9CAB773-2B27-46DF-8763-2328E3639EDE}" type="presParOf" srcId="{EA6C78CE-1BD1-4471-960D-B29D939838EF}" destId="{01EAADBE-0746-487F-94D4-9CD73BF351EE}" srcOrd="1" destOrd="0" presId="urn:microsoft.com/office/officeart/2005/8/layout/orgChart1"/>
    <dgm:cxn modelId="{213F014E-F7ED-4FF0-98B3-987B2CB2F14D}" type="presParOf" srcId="{022B7FF8-7BCA-4138-A122-E23623AB6A3C}" destId="{E30832AD-B2C2-4338-92AF-51E0B0ED794C}" srcOrd="1" destOrd="0" presId="urn:microsoft.com/office/officeart/2005/8/layout/orgChart1"/>
    <dgm:cxn modelId="{9D218279-CCC9-4B05-89C6-9E2AFF3E99D8}" type="presParOf" srcId="{022B7FF8-7BCA-4138-A122-E23623AB6A3C}" destId="{6974B900-47B7-4C7F-ABC4-33486C818B0B}" srcOrd="2" destOrd="0" presId="urn:microsoft.com/office/officeart/2005/8/layout/orgChart1"/>
    <dgm:cxn modelId="{B8426724-7D74-479B-8253-C91CE1DE5339}" type="presParOf" srcId="{5FE54AC2-E964-47E7-B0EF-9F4D9012643C}" destId="{D813C47A-FACE-4CD8-B4C8-3B544EBE168A}" srcOrd="2" destOrd="0" presId="urn:microsoft.com/office/officeart/2005/8/layout/orgChart1"/>
    <dgm:cxn modelId="{8FD68861-33CB-4646-8588-DB7B61171BF7}" type="presParOf" srcId="{5FE54AC2-E964-47E7-B0EF-9F4D9012643C}" destId="{0AC1F202-7F34-4333-B89C-6F9E392E17FE}" srcOrd="3" destOrd="0" presId="urn:microsoft.com/office/officeart/2005/8/layout/orgChart1"/>
    <dgm:cxn modelId="{64A86909-6E02-4C9F-AFFB-A0204BE12671}" type="presParOf" srcId="{0AC1F202-7F34-4333-B89C-6F9E392E17FE}" destId="{8B909D20-2D8D-4ADE-8947-0C7F1CFAFE0C}" srcOrd="0" destOrd="0" presId="urn:microsoft.com/office/officeart/2005/8/layout/orgChart1"/>
    <dgm:cxn modelId="{F9C5DD3B-2DB0-451B-AD68-C05832480B08}" type="presParOf" srcId="{8B909D20-2D8D-4ADE-8947-0C7F1CFAFE0C}" destId="{FD44ED25-4E6B-4534-94C8-8E4B3BC258DB}" srcOrd="0" destOrd="0" presId="urn:microsoft.com/office/officeart/2005/8/layout/orgChart1"/>
    <dgm:cxn modelId="{C3EC8BBE-01CB-4391-8F9C-1377CDF51912}" type="presParOf" srcId="{8B909D20-2D8D-4ADE-8947-0C7F1CFAFE0C}" destId="{3BDEE370-A0AD-4E9A-957C-1F7BACD61217}" srcOrd="1" destOrd="0" presId="urn:microsoft.com/office/officeart/2005/8/layout/orgChart1"/>
    <dgm:cxn modelId="{355F1529-8343-4153-8B82-936E455C0A3B}" type="presParOf" srcId="{0AC1F202-7F34-4333-B89C-6F9E392E17FE}" destId="{2B11F8DA-FBD6-4C09-B2BB-17B6D7EC92B5}" srcOrd="1" destOrd="0" presId="urn:microsoft.com/office/officeart/2005/8/layout/orgChart1"/>
    <dgm:cxn modelId="{274A19D9-47B2-4E22-928B-56405B525E01}" type="presParOf" srcId="{0AC1F202-7F34-4333-B89C-6F9E392E17FE}" destId="{79113402-313F-4F35-93AE-C8A5F5EB08AB}" srcOrd="2" destOrd="0" presId="urn:microsoft.com/office/officeart/2005/8/layout/orgChart1"/>
    <dgm:cxn modelId="{F1F78F35-1C29-483D-8F97-A23EDE136D2E}" type="presParOf" srcId="{5FE54AC2-E964-47E7-B0EF-9F4D9012643C}" destId="{6523CB3D-9DA9-4F4B-8244-460BD263D938}" srcOrd="4" destOrd="0" presId="urn:microsoft.com/office/officeart/2005/8/layout/orgChart1"/>
    <dgm:cxn modelId="{C8ADEED8-07DE-4DAD-94A8-483AFF01E01B}" type="presParOf" srcId="{5FE54AC2-E964-47E7-B0EF-9F4D9012643C}" destId="{FA851ACD-58D5-4926-923E-5D8CD34E3DC6}" srcOrd="5" destOrd="0" presId="urn:microsoft.com/office/officeart/2005/8/layout/orgChart1"/>
    <dgm:cxn modelId="{7C063C61-E60E-4549-A5A5-673D8683CCB1}" type="presParOf" srcId="{FA851ACD-58D5-4926-923E-5D8CD34E3DC6}" destId="{4BCDBC35-32B9-40B9-82EB-4B1FA75B5ED9}" srcOrd="0" destOrd="0" presId="urn:microsoft.com/office/officeart/2005/8/layout/orgChart1"/>
    <dgm:cxn modelId="{0ACF78BA-BCC7-4563-9B3D-8C424B70C7E2}" type="presParOf" srcId="{4BCDBC35-32B9-40B9-82EB-4B1FA75B5ED9}" destId="{C2F483AE-073E-4B05-B008-D483CD1ECBEF}" srcOrd="0" destOrd="0" presId="urn:microsoft.com/office/officeart/2005/8/layout/orgChart1"/>
    <dgm:cxn modelId="{A5C3827F-9060-42AF-8846-7680F5362AA2}" type="presParOf" srcId="{4BCDBC35-32B9-40B9-82EB-4B1FA75B5ED9}" destId="{B8F25EF0-B0E8-40F8-A84D-086D34B52255}" srcOrd="1" destOrd="0" presId="urn:microsoft.com/office/officeart/2005/8/layout/orgChart1"/>
    <dgm:cxn modelId="{292C8F63-8A2B-478F-B072-74A0BF2535C0}" type="presParOf" srcId="{FA851ACD-58D5-4926-923E-5D8CD34E3DC6}" destId="{AAA065C3-60A8-42B3-B401-A975A551826A}" srcOrd="1" destOrd="0" presId="urn:microsoft.com/office/officeart/2005/8/layout/orgChart1"/>
    <dgm:cxn modelId="{94DF1AFF-A622-4443-915E-6E308959E1F1}" type="presParOf" srcId="{FA851ACD-58D5-4926-923E-5D8CD34E3DC6}" destId="{365A8175-48BD-45A3-B5EE-D73BBDA5EF31}" srcOrd="2" destOrd="0" presId="urn:microsoft.com/office/officeart/2005/8/layout/orgChart1"/>
    <dgm:cxn modelId="{C90955DE-E96A-4406-A228-B700CF287A75}" type="presParOf" srcId="{5FE54AC2-E964-47E7-B0EF-9F4D9012643C}" destId="{D29465F3-446F-4E5A-B226-8C38E770B54A}" srcOrd="6" destOrd="0" presId="urn:microsoft.com/office/officeart/2005/8/layout/orgChart1"/>
    <dgm:cxn modelId="{E7C7C46A-CF87-41D3-809F-0FC6FE742C79}" type="presParOf" srcId="{5FE54AC2-E964-47E7-B0EF-9F4D9012643C}" destId="{0ADF2A02-C9B8-4843-A520-F83A42DD020D}" srcOrd="7" destOrd="0" presId="urn:microsoft.com/office/officeart/2005/8/layout/orgChart1"/>
    <dgm:cxn modelId="{70432101-08CD-4EFB-90A4-5354E74DC688}" type="presParOf" srcId="{0ADF2A02-C9B8-4843-A520-F83A42DD020D}" destId="{F77B0C64-9EB0-4B39-A0F2-227D70D3A974}" srcOrd="0" destOrd="0" presId="urn:microsoft.com/office/officeart/2005/8/layout/orgChart1"/>
    <dgm:cxn modelId="{A71AC9A4-EA97-4B5B-B097-52FEDF4E2826}" type="presParOf" srcId="{F77B0C64-9EB0-4B39-A0F2-227D70D3A974}" destId="{B82EFB83-0EE3-448D-A304-043D98BC0E52}" srcOrd="0" destOrd="0" presId="urn:microsoft.com/office/officeart/2005/8/layout/orgChart1"/>
    <dgm:cxn modelId="{7B2D9D2D-0F0C-4BB0-A292-A6EE738D6A64}" type="presParOf" srcId="{F77B0C64-9EB0-4B39-A0F2-227D70D3A974}" destId="{B46C6826-0038-4E63-9529-20689C517205}" srcOrd="1" destOrd="0" presId="urn:microsoft.com/office/officeart/2005/8/layout/orgChart1"/>
    <dgm:cxn modelId="{C22CD2A4-E795-4A01-978F-E16FF15D9B74}" type="presParOf" srcId="{0ADF2A02-C9B8-4843-A520-F83A42DD020D}" destId="{E1F35B5D-1AAC-4040-9ECF-9C4FB0D4563D}" srcOrd="1" destOrd="0" presId="urn:microsoft.com/office/officeart/2005/8/layout/orgChart1"/>
    <dgm:cxn modelId="{8C482590-1730-4D1F-9E73-75C4F0D3A27B}" type="presParOf" srcId="{0ADF2A02-C9B8-4843-A520-F83A42DD020D}" destId="{5616B5B4-B30D-4B42-B7E1-9FB916AC08FD}" srcOrd="2" destOrd="0" presId="urn:microsoft.com/office/officeart/2005/8/layout/orgChart1"/>
    <dgm:cxn modelId="{94C61702-2D44-42AE-9BF8-81B95AD34DEC}" type="presParOf" srcId="{102F920A-FC3F-4923-AA53-C3E73F931576}" destId="{62B7AE12-24E2-4CAF-8063-CDB8865CDC43}" srcOrd="2" destOrd="0" presId="urn:microsoft.com/office/officeart/2005/8/layout/orgChart1"/>
    <dgm:cxn modelId="{CB02A54D-F357-4E02-9AEE-7A17CF6D0C46}" type="presParOf" srcId="{9A5E1928-E517-48E9-B6AE-BE720D034B9F}" destId="{00CFD7E9-160C-4103-935B-FBB5A2B10BF7}" srcOrd="4" destOrd="0" presId="urn:microsoft.com/office/officeart/2005/8/layout/orgChart1"/>
    <dgm:cxn modelId="{9233DAEF-F524-4D52-B33C-18604D008BE6}" type="presParOf" srcId="{9A5E1928-E517-48E9-B6AE-BE720D034B9F}" destId="{5C9F6CDD-A75A-449A-86C4-8F9F0AC0CFD1}" srcOrd="5" destOrd="0" presId="urn:microsoft.com/office/officeart/2005/8/layout/orgChart1"/>
    <dgm:cxn modelId="{97C51DD7-5615-4C2E-87C6-A20D7D296C1D}" type="presParOf" srcId="{5C9F6CDD-A75A-449A-86C4-8F9F0AC0CFD1}" destId="{7E6CC26D-5D67-4E23-AAA4-D36D0A3E64EE}" srcOrd="0" destOrd="0" presId="urn:microsoft.com/office/officeart/2005/8/layout/orgChart1"/>
    <dgm:cxn modelId="{798E42D2-D983-44E2-84BC-F0D7E06729EC}" type="presParOf" srcId="{7E6CC26D-5D67-4E23-AAA4-D36D0A3E64EE}" destId="{860D58B5-B67A-4247-98C0-3F22ECE2242F}" srcOrd="0" destOrd="0" presId="urn:microsoft.com/office/officeart/2005/8/layout/orgChart1"/>
    <dgm:cxn modelId="{9BF01F58-FC8D-4236-9448-ADAE8BF81A71}" type="presParOf" srcId="{7E6CC26D-5D67-4E23-AAA4-D36D0A3E64EE}" destId="{85156CD3-C40C-43C6-ACC4-BDCB04063B8E}" srcOrd="1" destOrd="0" presId="urn:microsoft.com/office/officeart/2005/8/layout/orgChart1"/>
    <dgm:cxn modelId="{B58864A6-39D9-437E-A598-6B638ED03A00}" type="presParOf" srcId="{5C9F6CDD-A75A-449A-86C4-8F9F0AC0CFD1}" destId="{BA24ADF7-3DC0-435F-9C10-925414D2B322}" srcOrd="1" destOrd="0" presId="urn:microsoft.com/office/officeart/2005/8/layout/orgChart1"/>
    <dgm:cxn modelId="{A6C1113D-F537-4EC0-B622-DD9B5E6698B6}" type="presParOf" srcId="{BA24ADF7-3DC0-435F-9C10-925414D2B322}" destId="{2EB8CC1B-DF49-42B0-B0D9-45272436A857}" srcOrd="0" destOrd="0" presId="urn:microsoft.com/office/officeart/2005/8/layout/orgChart1"/>
    <dgm:cxn modelId="{2E15C674-39F3-414B-AAEB-F57940227DD7}" type="presParOf" srcId="{BA24ADF7-3DC0-435F-9C10-925414D2B322}" destId="{F80B9606-3487-4D22-882A-7C74977343A7}" srcOrd="1" destOrd="0" presId="urn:microsoft.com/office/officeart/2005/8/layout/orgChart1"/>
    <dgm:cxn modelId="{DF16F7C5-B35F-456F-8071-5EC80C8EEDCE}" type="presParOf" srcId="{F80B9606-3487-4D22-882A-7C74977343A7}" destId="{5E14E158-212C-4A99-B527-1FD900A73A2D}" srcOrd="0" destOrd="0" presId="urn:microsoft.com/office/officeart/2005/8/layout/orgChart1"/>
    <dgm:cxn modelId="{97448623-F891-418B-88C4-B3DFFBCAD1FB}" type="presParOf" srcId="{5E14E158-212C-4A99-B527-1FD900A73A2D}" destId="{555BA73F-1553-4017-B828-50CDD9704187}" srcOrd="0" destOrd="0" presId="urn:microsoft.com/office/officeart/2005/8/layout/orgChart1"/>
    <dgm:cxn modelId="{63D5CCFC-79F3-49D4-A868-81906F275A35}" type="presParOf" srcId="{5E14E158-212C-4A99-B527-1FD900A73A2D}" destId="{D43F2004-A26F-4841-A60F-7B7C8488DC20}" srcOrd="1" destOrd="0" presId="urn:microsoft.com/office/officeart/2005/8/layout/orgChart1"/>
    <dgm:cxn modelId="{E65CAE14-C603-4D68-A14F-6C0D573E8155}" type="presParOf" srcId="{F80B9606-3487-4D22-882A-7C74977343A7}" destId="{2B4E9000-FD84-4271-B421-625DE74FCEF5}" srcOrd="1" destOrd="0" presId="urn:microsoft.com/office/officeart/2005/8/layout/orgChart1"/>
    <dgm:cxn modelId="{1A7E4FAC-38F5-4600-BEFB-39ACF6F194ED}" type="presParOf" srcId="{F80B9606-3487-4D22-882A-7C74977343A7}" destId="{FFB2C404-F455-4BE0-A33D-4CD427B6BFBD}" srcOrd="2" destOrd="0" presId="urn:microsoft.com/office/officeart/2005/8/layout/orgChart1"/>
    <dgm:cxn modelId="{F30BD31B-EEFC-4CD5-A255-140AC52C6E3C}" type="presParOf" srcId="{BA24ADF7-3DC0-435F-9C10-925414D2B322}" destId="{D7FBFF1B-A1F6-482E-A739-0E0337848D9F}" srcOrd="2" destOrd="0" presId="urn:microsoft.com/office/officeart/2005/8/layout/orgChart1"/>
    <dgm:cxn modelId="{94595698-BD62-40AA-9C3F-24651FA0000C}" type="presParOf" srcId="{BA24ADF7-3DC0-435F-9C10-925414D2B322}" destId="{52246739-83BF-46ED-A71D-FF2054A9688D}" srcOrd="3" destOrd="0" presId="urn:microsoft.com/office/officeart/2005/8/layout/orgChart1"/>
    <dgm:cxn modelId="{5290AB64-B2C1-4A02-B1D6-5268BD89674E}" type="presParOf" srcId="{52246739-83BF-46ED-A71D-FF2054A9688D}" destId="{CD0FAE95-0BD5-455D-8048-4C27C8A3D960}" srcOrd="0" destOrd="0" presId="urn:microsoft.com/office/officeart/2005/8/layout/orgChart1"/>
    <dgm:cxn modelId="{05FD5B85-40A4-40C6-9D7A-0757976FCE6C}" type="presParOf" srcId="{CD0FAE95-0BD5-455D-8048-4C27C8A3D960}" destId="{3C42197F-4426-4044-9A05-B175C842FD14}" srcOrd="0" destOrd="0" presId="urn:microsoft.com/office/officeart/2005/8/layout/orgChart1"/>
    <dgm:cxn modelId="{3C7FB09D-EC05-487E-9E1A-4355F56DFC35}" type="presParOf" srcId="{CD0FAE95-0BD5-455D-8048-4C27C8A3D960}" destId="{5A7BFC07-9B17-4994-A151-A5145A2B8478}" srcOrd="1" destOrd="0" presId="urn:microsoft.com/office/officeart/2005/8/layout/orgChart1"/>
    <dgm:cxn modelId="{E0EF8F86-87DE-4FC6-84D4-88CF58F05C77}" type="presParOf" srcId="{52246739-83BF-46ED-A71D-FF2054A9688D}" destId="{9BD43CE4-9F92-4D54-A10D-407F0AA3ACAB}" srcOrd="1" destOrd="0" presId="urn:microsoft.com/office/officeart/2005/8/layout/orgChart1"/>
    <dgm:cxn modelId="{B012ED1A-8408-4289-B09C-4576C2863B3D}" type="presParOf" srcId="{52246739-83BF-46ED-A71D-FF2054A9688D}" destId="{E60AF9C3-7778-463D-BE0D-0E2C4B4E92CD}" srcOrd="2" destOrd="0" presId="urn:microsoft.com/office/officeart/2005/8/layout/orgChart1"/>
    <dgm:cxn modelId="{9EFC92BF-ADB0-411F-A953-31149D8091C5}" type="presParOf" srcId="{BA24ADF7-3DC0-435F-9C10-925414D2B322}" destId="{B91E9625-2F9A-4B9E-A5F5-973D2F4DE862}" srcOrd="4" destOrd="0" presId="urn:microsoft.com/office/officeart/2005/8/layout/orgChart1"/>
    <dgm:cxn modelId="{8675F268-468B-4F11-9B5F-38270314E200}" type="presParOf" srcId="{BA24ADF7-3DC0-435F-9C10-925414D2B322}" destId="{1C81C9F8-7A81-4404-B248-09C99E2289F4}" srcOrd="5" destOrd="0" presId="urn:microsoft.com/office/officeart/2005/8/layout/orgChart1"/>
    <dgm:cxn modelId="{8E57951C-C7A3-468D-8015-C4732479542B}" type="presParOf" srcId="{1C81C9F8-7A81-4404-B248-09C99E2289F4}" destId="{80C66E7C-7931-4E98-8DAA-99E1A97FD9DB}" srcOrd="0" destOrd="0" presId="urn:microsoft.com/office/officeart/2005/8/layout/orgChart1"/>
    <dgm:cxn modelId="{6A0416E7-6EA8-4840-B70B-6E71DE2AA0E3}" type="presParOf" srcId="{80C66E7C-7931-4E98-8DAA-99E1A97FD9DB}" destId="{21E7C2F4-FBA3-49AC-A521-7071883A5FAE}" srcOrd="0" destOrd="0" presId="urn:microsoft.com/office/officeart/2005/8/layout/orgChart1"/>
    <dgm:cxn modelId="{ED09239A-5A4D-46D0-9258-74CDD2E62417}" type="presParOf" srcId="{80C66E7C-7931-4E98-8DAA-99E1A97FD9DB}" destId="{8BB8D32C-75BA-4D02-BFA0-EAE317F42429}" srcOrd="1" destOrd="0" presId="urn:microsoft.com/office/officeart/2005/8/layout/orgChart1"/>
    <dgm:cxn modelId="{8BE882C2-B67F-4293-867F-B055E28D8C2A}" type="presParOf" srcId="{1C81C9F8-7A81-4404-B248-09C99E2289F4}" destId="{0690555A-8442-4308-BB86-8D5AD64028BD}" srcOrd="1" destOrd="0" presId="urn:microsoft.com/office/officeart/2005/8/layout/orgChart1"/>
    <dgm:cxn modelId="{F6A2E5AC-F276-4C3C-90F4-CA049896AE4F}" type="presParOf" srcId="{1C81C9F8-7A81-4404-B248-09C99E2289F4}" destId="{15F84239-B0F5-44CC-9D6E-9A20D6DCDF29}" srcOrd="2" destOrd="0" presId="urn:microsoft.com/office/officeart/2005/8/layout/orgChart1"/>
    <dgm:cxn modelId="{337A7C7F-6ACA-472D-89BA-67FC14CDFF31}" type="presParOf" srcId="{BA24ADF7-3DC0-435F-9C10-925414D2B322}" destId="{45B078F3-4F27-4152-8673-2ABCDAA8C867}" srcOrd="6" destOrd="0" presId="urn:microsoft.com/office/officeart/2005/8/layout/orgChart1"/>
    <dgm:cxn modelId="{6FDF8D91-0C56-464F-AA1E-8A686F0B5E02}" type="presParOf" srcId="{BA24ADF7-3DC0-435F-9C10-925414D2B322}" destId="{5D51CC83-C442-439E-AD0A-CF9D812881BF}" srcOrd="7" destOrd="0" presId="urn:microsoft.com/office/officeart/2005/8/layout/orgChart1"/>
    <dgm:cxn modelId="{05268814-5CD4-4C73-8259-1AEC0ABE2458}" type="presParOf" srcId="{5D51CC83-C442-439E-AD0A-CF9D812881BF}" destId="{4FB22E35-39BC-4119-B48C-CACBC0AB4673}" srcOrd="0" destOrd="0" presId="urn:microsoft.com/office/officeart/2005/8/layout/orgChart1"/>
    <dgm:cxn modelId="{5C63E323-DE0D-4940-A35B-7B959732F671}" type="presParOf" srcId="{4FB22E35-39BC-4119-B48C-CACBC0AB4673}" destId="{75AE3867-C1ED-43AD-8799-1A0527BA2034}" srcOrd="0" destOrd="0" presId="urn:microsoft.com/office/officeart/2005/8/layout/orgChart1"/>
    <dgm:cxn modelId="{46DDC0E9-BF72-4D84-8C8D-7E2289CB55FF}" type="presParOf" srcId="{4FB22E35-39BC-4119-B48C-CACBC0AB4673}" destId="{E74193B0-6081-4811-A466-88545183A0C8}" srcOrd="1" destOrd="0" presId="urn:microsoft.com/office/officeart/2005/8/layout/orgChart1"/>
    <dgm:cxn modelId="{4B65C861-3A9A-4DB4-BBE6-CD0DC9ADB97E}" type="presParOf" srcId="{5D51CC83-C442-439E-AD0A-CF9D812881BF}" destId="{56841364-1438-4382-A0D6-BD4AB23CDC02}" srcOrd="1" destOrd="0" presId="urn:microsoft.com/office/officeart/2005/8/layout/orgChart1"/>
    <dgm:cxn modelId="{1B41C223-F6EC-4049-BCEE-2EEAB27E8CD6}" type="presParOf" srcId="{5D51CC83-C442-439E-AD0A-CF9D812881BF}" destId="{F94D523D-2059-45A9-8B98-C43CA3147EFC}" srcOrd="2" destOrd="0" presId="urn:microsoft.com/office/officeart/2005/8/layout/orgChart1"/>
    <dgm:cxn modelId="{98C47089-7E58-4401-B15D-E6C58EFCD561}" type="presParOf" srcId="{BA24ADF7-3DC0-435F-9C10-925414D2B322}" destId="{DA8C5A7E-E2A2-4281-AA5A-1DC8899996C0}" srcOrd="8" destOrd="0" presId="urn:microsoft.com/office/officeart/2005/8/layout/orgChart1"/>
    <dgm:cxn modelId="{932FF19F-69C6-4186-B684-1DDC1F1C324C}" type="presParOf" srcId="{BA24ADF7-3DC0-435F-9C10-925414D2B322}" destId="{CDCEC409-CEB9-4FBD-9B4C-A510B3DA44FB}" srcOrd="9" destOrd="0" presId="urn:microsoft.com/office/officeart/2005/8/layout/orgChart1"/>
    <dgm:cxn modelId="{0994CF93-18D3-4B2C-B1C2-E472BE410211}" type="presParOf" srcId="{CDCEC409-CEB9-4FBD-9B4C-A510B3DA44FB}" destId="{481FFC80-5586-44B5-B9AA-FD4FA705E8AB}" srcOrd="0" destOrd="0" presId="urn:microsoft.com/office/officeart/2005/8/layout/orgChart1"/>
    <dgm:cxn modelId="{F3A42757-243F-4690-AA0F-AB1D9BE71C27}" type="presParOf" srcId="{481FFC80-5586-44B5-B9AA-FD4FA705E8AB}" destId="{1DA85B8E-5E6F-40EA-B96E-5595A19E21FA}" srcOrd="0" destOrd="0" presId="urn:microsoft.com/office/officeart/2005/8/layout/orgChart1"/>
    <dgm:cxn modelId="{5432ECBE-7DBF-470A-AE35-418EEFD794F2}" type="presParOf" srcId="{481FFC80-5586-44B5-B9AA-FD4FA705E8AB}" destId="{7B3CDCC9-F6E4-4DB2-89D5-DBE4C0E5F4CE}" srcOrd="1" destOrd="0" presId="urn:microsoft.com/office/officeart/2005/8/layout/orgChart1"/>
    <dgm:cxn modelId="{337928D9-DF30-4413-953C-1BA5F4DCE34F}" type="presParOf" srcId="{CDCEC409-CEB9-4FBD-9B4C-A510B3DA44FB}" destId="{341E6601-A0F7-4D93-B533-6540F45DD1E8}" srcOrd="1" destOrd="0" presId="urn:microsoft.com/office/officeart/2005/8/layout/orgChart1"/>
    <dgm:cxn modelId="{4002D9AE-4523-45AD-A2FB-35388909CD5A}" type="presParOf" srcId="{CDCEC409-CEB9-4FBD-9B4C-A510B3DA44FB}" destId="{A6D8D743-26BE-41DD-8921-5B3FB06E77B1}" srcOrd="2" destOrd="0" presId="urn:microsoft.com/office/officeart/2005/8/layout/orgChart1"/>
    <dgm:cxn modelId="{9DF9E58B-5907-40BC-91F0-2FF93BFCE0F1}" type="presParOf" srcId="{5C9F6CDD-A75A-449A-86C4-8F9F0AC0CFD1}" destId="{AEB9C2E9-C1FC-4BCC-B96E-BD8D6EABACA7}" srcOrd="2" destOrd="0" presId="urn:microsoft.com/office/officeart/2005/8/layout/orgChart1"/>
    <dgm:cxn modelId="{4FA4BC90-FF0D-4A09-B9FB-F6D560DF001B}" type="presParOf" srcId="{9A5E1928-E517-48E9-B6AE-BE720D034B9F}" destId="{1DE2F9F4-9401-4544-9906-C168EC60E0EF}" srcOrd="6" destOrd="0" presId="urn:microsoft.com/office/officeart/2005/8/layout/orgChart1"/>
    <dgm:cxn modelId="{01684E49-4791-4B77-B442-90B051D31FE2}" type="presParOf" srcId="{9A5E1928-E517-48E9-B6AE-BE720D034B9F}" destId="{FC0FF079-A6F0-4831-A135-B692F10B0653}" srcOrd="7" destOrd="0" presId="urn:microsoft.com/office/officeart/2005/8/layout/orgChart1"/>
    <dgm:cxn modelId="{00594865-27FD-4B3F-8707-0230D81F69A6}" type="presParOf" srcId="{FC0FF079-A6F0-4831-A135-B692F10B0653}" destId="{181D0C7F-9598-420F-BF5B-06F9FFD9E8CA}" srcOrd="0" destOrd="0" presId="urn:microsoft.com/office/officeart/2005/8/layout/orgChart1"/>
    <dgm:cxn modelId="{170DC28B-1058-4B3F-9A27-2D7242A42BB9}" type="presParOf" srcId="{181D0C7F-9598-420F-BF5B-06F9FFD9E8CA}" destId="{D871C04A-6579-4448-BB9F-E78CEAE723FD}" srcOrd="0" destOrd="0" presId="urn:microsoft.com/office/officeart/2005/8/layout/orgChart1"/>
    <dgm:cxn modelId="{79B180B6-6AEB-467D-BA8E-E7A46CD6D005}" type="presParOf" srcId="{181D0C7F-9598-420F-BF5B-06F9FFD9E8CA}" destId="{DDCF62A6-1650-4047-9FAF-6EBE5262B423}" srcOrd="1" destOrd="0" presId="urn:microsoft.com/office/officeart/2005/8/layout/orgChart1"/>
    <dgm:cxn modelId="{866BBFEF-3E7F-45DC-82D8-2F9E55DDE933}" type="presParOf" srcId="{FC0FF079-A6F0-4831-A135-B692F10B0653}" destId="{670E22CD-47D1-4DCA-B12A-D4FD022C7041}" srcOrd="1" destOrd="0" presId="urn:microsoft.com/office/officeart/2005/8/layout/orgChart1"/>
    <dgm:cxn modelId="{1FBB01F0-AFDB-49CF-B1D8-8DB4F68A1CC5}" type="presParOf" srcId="{670E22CD-47D1-4DCA-B12A-D4FD022C7041}" destId="{E233582A-96CE-4416-A4FA-64B041011024}" srcOrd="0" destOrd="0" presId="urn:microsoft.com/office/officeart/2005/8/layout/orgChart1"/>
    <dgm:cxn modelId="{D62130A5-CB3B-45AF-915D-414C3216018A}" type="presParOf" srcId="{670E22CD-47D1-4DCA-B12A-D4FD022C7041}" destId="{41EF1CCF-7B19-4150-83FB-ACD45B9B5596}" srcOrd="1" destOrd="0" presId="urn:microsoft.com/office/officeart/2005/8/layout/orgChart1"/>
    <dgm:cxn modelId="{78F473B4-8C9B-48A3-AEBE-35709D118CE0}" type="presParOf" srcId="{41EF1CCF-7B19-4150-83FB-ACD45B9B5596}" destId="{939DE1C1-C647-4ED5-8712-69216EF7E46E}" srcOrd="0" destOrd="0" presId="urn:microsoft.com/office/officeart/2005/8/layout/orgChart1"/>
    <dgm:cxn modelId="{02921AF0-E5B3-4C87-A9F4-E9D0313DEFE4}" type="presParOf" srcId="{939DE1C1-C647-4ED5-8712-69216EF7E46E}" destId="{7822E259-D2B4-4CCD-A69D-79A47393638E}" srcOrd="0" destOrd="0" presId="urn:microsoft.com/office/officeart/2005/8/layout/orgChart1"/>
    <dgm:cxn modelId="{9B07C640-B673-450E-B232-DA4ACCE380FF}" type="presParOf" srcId="{939DE1C1-C647-4ED5-8712-69216EF7E46E}" destId="{F25E1F00-7E3F-412F-920C-7FC67C96D868}" srcOrd="1" destOrd="0" presId="urn:microsoft.com/office/officeart/2005/8/layout/orgChart1"/>
    <dgm:cxn modelId="{09FA534E-C423-4ABC-9B12-4D350FB179BB}" type="presParOf" srcId="{41EF1CCF-7B19-4150-83FB-ACD45B9B5596}" destId="{521282B1-CD04-4FED-A71F-CA2D52DD5DA2}" srcOrd="1" destOrd="0" presId="urn:microsoft.com/office/officeart/2005/8/layout/orgChart1"/>
    <dgm:cxn modelId="{722B6F26-F227-4A87-AFE7-DEF6CA8B920F}" type="presParOf" srcId="{41EF1CCF-7B19-4150-83FB-ACD45B9B5596}" destId="{D2EDD131-2CB5-4CA0-91C1-261015DD76C4}" srcOrd="2" destOrd="0" presId="urn:microsoft.com/office/officeart/2005/8/layout/orgChart1"/>
    <dgm:cxn modelId="{334AAFA0-12D2-4DC6-BCCF-24D3105EEE5D}" type="presParOf" srcId="{670E22CD-47D1-4DCA-B12A-D4FD022C7041}" destId="{8F825CB5-2AB6-45D9-A343-C9A45D6F5B03}" srcOrd="2" destOrd="0" presId="urn:microsoft.com/office/officeart/2005/8/layout/orgChart1"/>
    <dgm:cxn modelId="{80E170D1-0A6A-4F85-AF2C-8A0B50362B71}" type="presParOf" srcId="{670E22CD-47D1-4DCA-B12A-D4FD022C7041}" destId="{FB169E72-F01D-4820-9F28-6324C2B296E8}" srcOrd="3" destOrd="0" presId="urn:microsoft.com/office/officeart/2005/8/layout/orgChart1"/>
    <dgm:cxn modelId="{19526C2F-03D6-4DFD-BF79-FAC854E5B86B}" type="presParOf" srcId="{FB169E72-F01D-4820-9F28-6324C2B296E8}" destId="{DAD6EA84-F66B-4186-839D-AB9B2C34B756}" srcOrd="0" destOrd="0" presId="urn:microsoft.com/office/officeart/2005/8/layout/orgChart1"/>
    <dgm:cxn modelId="{3DA4AB6E-BDF7-48DB-B790-1550A36AEC79}" type="presParOf" srcId="{DAD6EA84-F66B-4186-839D-AB9B2C34B756}" destId="{CB6CD418-82AF-44DC-A242-5D8D5A26F829}" srcOrd="0" destOrd="0" presId="urn:microsoft.com/office/officeart/2005/8/layout/orgChart1"/>
    <dgm:cxn modelId="{0CAA6C97-3BC9-4AF1-8828-6D09DDF2B5CA}" type="presParOf" srcId="{DAD6EA84-F66B-4186-839D-AB9B2C34B756}" destId="{F3E56E08-8D25-42B2-8DAE-196207715452}" srcOrd="1" destOrd="0" presId="urn:microsoft.com/office/officeart/2005/8/layout/orgChart1"/>
    <dgm:cxn modelId="{4B079CCF-B565-48A1-8A74-A2878986F491}" type="presParOf" srcId="{FB169E72-F01D-4820-9F28-6324C2B296E8}" destId="{EED8A333-0443-4949-B6B5-5D1133484E1A}" srcOrd="1" destOrd="0" presId="urn:microsoft.com/office/officeart/2005/8/layout/orgChart1"/>
    <dgm:cxn modelId="{B8ACBECD-344E-40AB-BDD3-1F7EBC8BCF1A}" type="presParOf" srcId="{FB169E72-F01D-4820-9F28-6324C2B296E8}" destId="{C20CC915-CF59-4979-A128-8FF9FBF298EC}" srcOrd="2" destOrd="0" presId="urn:microsoft.com/office/officeart/2005/8/layout/orgChart1"/>
    <dgm:cxn modelId="{01332317-B149-480C-829B-11C638B20EE9}" type="presParOf" srcId="{670E22CD-47D1-4DCA-B12A-D4FD022C7041}" destId="{1FEEC986-34C4-4A63-A7B8-77617F557B6D}" srcOrd="4" destOrd="0" presId="urn:microsoft.com/office/officeart/2005/8/layout/orgChart1"/>
    <dgm:cxn modelId="{17C0D008-3B63-41F5-81B9-9D8466999A13}" type="presParOf" srcId="{670E22CD-47D1-4DCA-B12A-D4FD022C7041}" destId="{281E4E57-7949-4B83-97B0-FFBFB5555EF4}" srcOrd="5" destOrd="0" presId="urn:microsoft.com/office/officeart/2005/8/layout/orgChart1"/>
    <dgm:cxn modelId="{3B274852-7188-4271-B601-075E09FE6EFA}" type="presParOf" srcId="{281E4E57-7949-4B83-97B0-FFBFB5555EF4}" destId="{25B93CDC-A651-4D04-9C9C-3E6A9399478F}" srcOrd="0" destOrd="0" presId="urn:microsoft.com/office/officeart/2005/8/layout/orgChart1"/>
    <dgm:cxn modelId="{F0FAA20F-A3BF-48EB-BF5C-1A591C940DB2}" type="presParOf" srcId="{25B93CDC-A651-4D04-9C9C-3E6A9399478F}" destId="{927CE40A-67E0-4F89-919F-C0AF7D8F700D}" srcOrd="0" destOrd="0" presId="urn:microsoft.com/office/officeart/2005/8/layout/orgChart1"/>
    <dgm:cxn modelId="{8326EFFA-2559-46E6-BD8F-7C1765F5D3C8}" type="presParOf" srcId="{25B93CDC-A651-4D04-9C9C-3E6A9399478F}" destId="{88021CB5-5E54-4316-A19A-F9E52D93BC0B}" srcOrd="1" destOrd="0" presId="urn:microsoft.com/office/officeart/2005/8/layout/orgChart1"/>
    <dgm:cxn modelId="{9E076509-CFAB-4B88-84B8-FCFAE3477D28}" type="presParOf" srcId="{281E4E57-7949-4B83-97B0-FFBFB5555EF4}" destId="{97760A59-6D5E-4380-8783-B0EADE964A04}" srcOrd="1" destOrd="0" presId="urn:microsoft.com/office/officeart/2005/8/layout/orgChart1"/>
    <dgm:cxn modelId="{02DCA7CE-E6EA-4728-9929-B5F56C19831E}" type="presParOf" srcId="{281E4E57-7949-4B83-97B0-FFBFB5555EF4}" destId="{8D002ACE-25EE-49A8-BFD3-BC325F80CB3D}" srcOrd="2" destOrd="0" presId="urn:microsoft.com/office/officeart/2005/8/layout/orgChart1"/>
    <dgm:cxn modelId="{52CF0890-4FC0-4CBE-A21A-F8CE169DB7C1}" type="presParOf" srcId="{670E22CD-47D1-4DCA-B12A-D4FD022C7041}" destId="{4496344F-7B91-4135-BBB2-B45C8D8AA10E}" srcOrd="6" destOrd="0" presId="urn:microsoft.com/office/officeart/2005/8/layout/orgChart1"/>
    <dgm:cxn modelId="{890D58D2-839B-4A4A-98AE-17409CFE4EB3}" type="presParOf" srcId="{670E22CD-47D1-4DCA-B12A-D4FD022C7041}" destId="{97CA24D3-9A1E-4AB3-94C2-FBDD17328D69}" srcOrd="7" destOrd="0" presId="urn:microsoft.com/office/officeart/2005/8/layout/orgChart1"/>
    <dgm:cxn modelId="{58B97432-6E22-454D-B231-622C83152188}" type="presParOf" srcId="{97CA24D3-9A1E-4AB3-94C2-FBDD17328D69}" destId="{230DABFE-BE74-4DD6-96AD-5EBCC9A4CE77}" srcOrd="0" destOrd="0" presId="urn:microsoft.com/office/officeart/2005/8/layout/orgChart1"/>
    <dgm:cxn modelId="{B01AAAE1-7273-4278-A74C-D2EE9CC64CF2}" type="presParOf" srcId="{230DABFE-BE74-4DD6-96AD-5EBCC9A4CE77}" destId="{A5617F94-091D-4F92-90AA-522539D00794}" srcOrd="0" destOrd="0" presId="urn:microsoft.com/office/officeart/2005/8/layout/orgChart1"/>
    <dgm:cxn modelId="{403A5703-EC65-4225-B3EB-B7AD435EF383}" type="presParOf" srcId="{230DABFE-BE74-4DD6-96AD-5EBCC9A4CE77}" destId="{7596491B-EAB4-446B-828D-CAC36BF706B1}" srcOrd="1" destOrd="0" presId="urn:microsoft.com/office/officeart/2005/8/layout/orgChart1"/>
    <dgm:cxn modelId="{79F66AAB-3AA5-4B5E-B837-115AC1415B47}" type="presParOf" srcId="{97CA24D3-9A1E-4AB3-94C2-FBDD17328D69}" destId="{29101A9E-AE99-4E68-86C0-D44E7888BA9F}" srcOrd="1" destOrd="0" presId="urn:microsoft.com/office/officeart/2005/8/layout/orgChart1"/>
    <dgm:cxn modelId="{16D6EE19-2468-4694-B0AE-2CF91EFA6DA2}" type="presParOf" srcId="{97CA24D3-9A1E-4AB3-94C2-FBDD17328D69}" destId="{F315E80C-77E7-4FF4-A599-08C7EB475980}" srcOrd="2" destOrd="0" presId="urn:microsoft.com/office/officeart/2005/8/layout/orgChart1"/>
    <dgm:cxn modelId="{BF88D9B6-5E6F-4FAB-B954-4668E647C378}" type="presParOf" srcId="{FC0FF079-A6F0-4831-A135-B692F10B0653}" destId="{4AA30E67-4A0F-4922-9460-3112CC537F56}" srcOrd="2" destOrd="0" presId="urn:microsoft.com/office/officeart/2005/8/layout/orgChart1"/>
    <dgm:cxn modelId="{B0A0FCF3-7024-4637-B75E-2BF8F90C611F}" type="presParOf" srcId="{63A041DD-E833-402E-AF54-B98EBD1AC0A0}" destId="{33C0FADF-4B25-482B-BA65-204D489D59F0}"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D3667-258F-46A4-8F0B-F0EBDF2690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1F612F02-A0D1-4A10-BB2F-088575E88060}">
      <dgm:prSet phldrT="[Text]"/>
      <dgm:spPr>
        <a:solidFill>
          <a:srgbClr val="0078AE"/>
        </a:solidFill>
        <a:ln w="38100">
          <a:solidFill>
            <a:srgbClr val="50B848"/>
          </a:solidFill>
        </a:ln>
      </dgm:spPr>
      <dgm:t>
        <a:bodyPr/>
        <a:lstStyle/>
        <a:p>
          <a:r>
            <a:rPr lang="en-US" dirty="0"/>
            <a:t>Council Orientation</a:t>
          </a:r>
          <a:endParaRPr lang="en-CA" dirty="0"/>
        </a:p>
      </dgm:t>
    </dgm:pt>
    <dgm:pt modelId="{E1786F79-2F33-4C8A-9ABF-7EDBEC3E9F1B}" type="parTrans" cxnId="{43029F5D-E2F2-4069-90CC-5564FC00EEC5}">
      <dgm:prSet/>
      <dgm:spPr/>
      <dgm:t>
        <a:bodyPr/>
        <a:lstStyle/>
        <a:p>
          <a:endParaRPr lang="en-CA"/>
        </a:p>
      </dgm:t>
    </dgm:pt>
    <dgm:pt modelId="{AFC038B3-EDFA-4B79-9EA4-D7A9B83E4AA9}" type="sibTrans" cxnId="{43029F5D-E2F2-4069-90CC-5564FC00EEC5}">
      <dgm:prSet/>
      <dgm:spPr/>
      <dgm:t>
        <a:bodyPr/>
        <a:lstStyle/>
        <a:p>
          <a:endParaRPr lang="en-CA"/>
        </a:p>
      </dgm:t>
    </dgm:pt>
    <dgm:pt modelId="{D0BB5EBB-F149-40FE-9A4C-B1E8F5FC6E6E}">
      <dgm:prSet phldrT="[Text]"/>
      <dgm:spPr>
        <a:solidFill>
          <a:srgbClr val="0078AE"/>
        </a:solidFill>
        <a:ln w="38100">
          <a:solidFill>
            <a:srgbClr val="50B848"/>
          </a:solidFill>
        </a:ln>
      </dgm:spPr>
      <dgm:t>
        <a:bodyPr/>
        <a:lstStyle/>
        <a:p>
          <a:r>
            <a:rPr lang="en-US" dirty="0"/>
            <a:t>Strategic Plan (2023 to 2026)</a:t>
          </a:r>
          <a:endParaRPr lang="en-CA" dirty="0"/>
        </a:p>
      </dgm:t>
    </dgm:pt>
    <dgm:pt modelId="{34F9FA1B-9937-4873-95D9-796EF0FCECB0}" type="parTrans" cxnId="{674B9C03-A1E3-4684-9D43-10AE0E39191D}">
      <dgm:prSet/>
      <dgm:spPr/>
      <dgm:t>
        <a:bodyPr/>
        <a:lstStyle/>
        <a:p>
          <a:endParaRPr lang="en-CA"/>
        </a:p>
      </dgm:t>
    </dgm:pt>
    <dgm:pt modelId="{8B138569-0D7A-4707-B38C-D822C2C96967}" type="sibTrans" cxnId="{674B9C03-A1E3-4684-9D43-10AE0E39191D}">
      <dgm:prSet/>
      <dgm:spPr/>
      <dgm:t>
        <a:bodyPr/>
        <a:lstStyle/>
        <a:p>
          <a:endParaRPr lang="en-CA"/>
        </a:p>
      </dgm:t>
    </dgm:pt>
    <dgm:pt modelId="{E645F100-D8AD-4FEC-8A26-0B7ACBFC7390}">
      <dgm:prSet phldrT="[Text]"/>
      <dgm:spPr>
        <a:solidFill>
          <a:srgbClr val="0078AE"/>
        </a:solidFill>
        <a:ln w="38100">
          <a:solidFill>
            <a:srgbClr val="50B848"/>
          </a:solidFill>
        </a:ln>
      </dgm:spPr>
      <dgm:t>
        <a:bodyPr/>
        <a:lstStyle/>
        <a:p>
          <a:r>
            <a:rPr lang="en-US" dirty="0"/>
            <a:t>Parking Strategy</a:t>
          </a:r>
          <a:endParaRPr lang="en-CA" dirty="0"/>
        </a:p>
      </dgm:t>
    </dgm:pt>
    <dgm:pt modelId="{24BFECD1-1EBA-498D-980D-22EE07C775F7}" type="parTrans" cxnId="{FB6021BA-04F4-40BB-AB19-C4769323FDF3}">
      <dgm:prSet/>
      <dgm:spPr/>
      <dgm:t>
        <a:bodyPr/>
        <a:lstStyle/>
        <a:p>
          <a:endParaRPr lang="en-CA"/>
        </a:p>
      </dgm:t>
    </dgm:pt>
    <dgm:pt modelId="{797F569A-0786-4380-9C29-0F4C036DCD15}" type="sibTrans" cxnId="{FB6021BA-04F4-40BB-AB19-C4769323FDF3}">
      <dgm:prSet/>
      <dgm:spPr/>
      <dgm:t>
        <a:bodyPr/>
        <a:lstStyle/>
        <a:p>
          <a:endParaRPr lang="en-CA"/>
        </a:p>
      </dgm:t>
    </dgm:pt>
    <dgm:pt modelId="{F8A09DB1-3678-4E7A-B6AF-6E805908C05C}">
      <dgm:prSet phldrT="[Text]"/>
      <dgm:spPr>
        <a:solidFill>
          <a:srgbClr val="0078AE"/>
        </a:solidFill>
        <a:ln w="38100">
          <a:solidFill>
            <a:srgbClr val="50B848"/>
          </a:solidFill>
        </a:ln>
      </dgm:spPr>
      <dgm:t>
        <a:bodyPr/>
        <a:lstStyle/>
        <a:p>
          <a:r>
            <a:rPr lang="en-US" dirty="0"/>
            <a:t>2023 Budget</a:t>
          </a:r>
          <a:endParaRPr lang="en-CA" dirty="0"/>
        </a:p>
      </dgm:t>
    </dgm:pt>
    <dgm:pt modelId="{D8711049-CF50-4D07-8D09-AAFBA71DD15F}" type="parTrans" cxnId="{4E9A470A-88B2-458B-A640-F0D59F9D6627}">
      <dgm:prSet/>
      <dgm:spPr/>
      <dgm:t>
        <a:bodyPr/>
        <a:lstStyle/>
        <a:p>
          <a:endParaRPr lang="en-CA"/>
        </a:p>
      </dgm:t>
    </dgm:pt>
    <dgm:pt modelId="{C18ABA4B-868E-4820-86A3-EE9940563CE5}" type="sibTrans" cxnId="{4E9A470A-88B2-458B-A640-F0D59F9D6627}">
      <dgm:prSet/>
      <dgm:spPr/>
      <dgm:t>
        <a:bodyPr/>
        <a:lstStyle/>
        <a:p>
          <a:endParaRPr lang="en-CA"/>
        </a:p>
      </dgm:t>
    </dgm:pt>
    <dgm:pt modelId="{8B55AEF0-1328-4CDF-97FA-D1112F6FB54F}">
      <dgm:prSet phldrT="[Text]"/>
      <dgm:spPr>
        <a:solidFill>
          <a:srgbClr val="0078AE"/>
        </a:solidFill>
        <a:ln w="38100">
          <a:solidFill>
            <a:srgbClr val="50B848"/>
          </a:solidFill>
        </a:ln>
      </dgm:spPr>
      <dgm:t>
        <a:bodyPr/>
        <a:lstStyle/>
        <a:p>
          <a:r>
            <a:rPr lang="en-US" dirty="0"/>
            <a:t>Customer Service Strategy</a:t>
          </a:r>
          <a:endParaRPr lang="en-CA" dirty="0"/>
        </a:p>
      </dgm:t>
    </dgm:pt>
    <dgm:pt modelId="{3160F923-CF82-4B6D-88EF-E0F5CC3352ED}" type="parTrans" cxnId="{83C7F9BD-FCF0-4BEC-9B9F-2DC0A20743A3}">
      <dgm:prSet/>
      <dgm:spPr/>
      <dgm:t>
        <a:bodyPr/>
        <a:lstStyle/>
        <a:p>
          <a:endParaRPr lang="en-CA"/>
        </a:p>
      </dgm:t>
    </dgm:pt>
    <dgm:pt modelId="{71E68F83-5178-4622-AC90-BA3D597F0082}" type="sibTrans" cxnId="{83C7F9BD-FCF0-4BEC-9B9F-2DC0A20743A3}">
      <dgm:prSet/>
      <dgm:spPr/>
      <dgm:t>
        <a:bodyPr/>
        <a:lstStyle/>
        <a:p>
          <a:endParaRPr lang="en-CA"/>
        </a:p>
      </dgm:t>
    </dgm:pt>
    <dgm:pt modelId="{70544365-FF0B-44DC-B447-7EECD26E53D7}">
      <dgm:prSet phldrT="[Text]"/>
      <dgm:spPr>
        <a:solidFill>
          <a:srgbClr val="0078AE"/>
        </a:solidFill>
        <a:ln w="38100">
          <a:solidFill>
            <a:srgbClr val="50B848"/>
          </a:solidFill>
        </a:ln>
      </dgm:spPr>
      <dgm:t>
        <a:bodyPr/>
        <a:lstStyle/>
        <a:p>
          <a:r>
            <a:rPr lang="en-US" dirty="0"/>
            <a:t>Asset Management</a:t>
          </a:r>
        </a:p>
        <a:p>
          <a:r>
            <a:rPr lang="en-US" dirty="0"/>
            <a:t>Implementation</a:t>
          </a:r>
          <a:endParaRPr lang="en-CA" dirty="0"/>
        </a:p>
      </dgm:t>
    </dgm:pt>
    <dgm:pt modelId="{5E95F181-8D87-49D9-993D-05EF13FCF200}" type="parTrans" cxnId="{D21EA2C3-1E3D-4730-84E5-CBF9E26AB85A}">
      <dgm:prSet/>
      <dgm:spPr/>
      <dgm:t>
        <a:bodyPr/>
        <a:lstStyle/>
        <a:p>
          <a:endParaRPr lang="en-CA"/>
        </a:p>
      </dgm:t>
    </dgm:pt>
    <dgm:pt modelId="{872CFBB8-6B35-4413-9FA4-68FFF24B27E1}" type="sibTrans" cxnId="{D21EA2C3-1E3D-4730-84E5-CBF9E26AB85A}">
      <dgm:prSet/>
      <dgm:spPr/>
      <dgm:t>
        <a:bodyPr/>
        <a:lstStyle/>
        <a:p>
          <a:endParaRPr lang="en-CA"/>
        </a:p>
      </dgm:t>
    </dgm:pt>
    <dgm:pt modelId="{BB00E10A-0151-4669-9E38-A6DBF1E7201E}">
      <dgm:prSet phldrT="[Text]"/>
      <dgm:spPr>
        <a:solidFill>
          <a:srgbClr val="0078AE"/>
        </a:solidFill>
        <a:ln w="38100">
          <a:solidFill>
            <a:srgbClr val="50B848"/>
          </a:solidFill>
        </a:ln>
      </dgm:spPr>
      <dgm:t>
        <a:bodyPr/>
        <a:lstStyle/>
        <a:p>
          <a:r>
            <a:rPr lang="en-US" dirty="0"/>
            <a:t>Attainable and Affordable Housing</a:t>
          </a:r>
          <a:endParaRPr lang="en-CA" dirty="0"/>
        </a:p>
      </dgm:t>
    </dgm:pt>
    <dgm:pt modelId="{52933E98-D2C8-4D4C-831D-365C0C513DD9}" type="parTrans" cxnId="{2E681AD6-309F-438F-9E2A-A6E4C77CF054}">
      <dgm:prSet/>
      <dgm:spPr/>
      <dgm:t>
        <a:bodyPr/>
        <a:lstStyle/>
        <a:p>
          <a:endParaRPr lang="en-CA"/>
        </a:p>
      </dgm:t>
    </dgm:pt>
    <dgm:pt modelId="{E07F8E81-E898-4B4E-A871-52CE04E9426F}" type="sibTrans" cxnId="{2E681AD6-309F-438F-9E2A-A6E4C77CF054}">
      <dgm:prSet/>
      <dgm:spPr/>
      <dgm:t>
        <a:bodyPr/>
        <a:lstStyle/>
        <a:p>
          <a:endParaRPr lang="en-CA"/>
        </a:p>
      </dgm:t>
    </dgm:pt>
    <dgm:pt modelId="{D32CD73B-BA58-4539-8F94-8CE446315A3E}">
      <dgm:prSet phldrT="[Text]"/>
      <dgm:spPr>
        <a:solidFill>
          <a:srgbClr val="0078AE"/>
        </a:solidFill>
        <a:ln w="38100">
          <a:solidFill>
            <a:srgbClr val="50B848"/>
          </a:solidFill>
        </a:ln>
      </dgm:spPr>
      <dgm:t>
        <a:bodyPr/>
        <a:lstStyle/>
        <a:p>
          <a:r>
            <a:rPr lang="en-US" dirty="0"/>
            <a:t>Inter-Government Relations</a:t>
          </a:r>
          <a:endParaRPr lang="en-CA" dirty="0"/>
        </a:p>
      </dgm:t>
    </dgm:pt>
    <dgm:pt modelId="{F50E9623-5DCA-4841-B38F-A4B26BA909AE}" type="parTrans" cxnId="{2ED3D520-7CAF-4922-A9AE-AFA8F53CBC1F}">
      <dgm:prSet/>
      <dgm:spPr/>
      <dgm:t>
        <a:bodyPr/>
        <a:lstStyle/>
        <a:p>
          <a:endParaRPr lang="en-CA"/>
        </a:p>
      </dgm:t>
    </dgm:pt>
    <dgm:pt modelId="{405143C8-CF4A-4470-A31C-34DAC76E1C55}" type="sibTrans" cxnId="{2ED3D520-7CAF-4922-A9AE-AFA8F53CBC1F}">
      <dgm:prSet/>
      <dgm:spPr/>
      <dgm:t>
        <a:bodyPr/>
        <a:lstStyle/>
        <a:p>
          <a:endParaRPr lang="en-CA"/>
        </a:p>
      </dgm:t>
    </dgm:pt>
    <dgm:pt modelId="{959E815C-DC62-41C6-85CB-09090624849E}">
      <dgm:prSet phldrT="[Text]"/>
      <dgm:spPr>
        <a:solidFill>
          <a:srgbClr val="0078AE"/>
        </a:solidFill>
        <a:ln w="38100">
          <a:solidFill>
            <a:srgbClr val="50B848"/>
          </a:solidFill>
        </a:ln>
      </dgm:spPr>
      <dgm:t>
        <a:bodyPr/>
        <a:lstStyle/>
        <a:p>
          <a:r>
            <a:rPr lang="en-US" dirty="0"/>
            <a:t>Operations Centre</a:t>
          </a:r>
          <a:endParaRPr lang="en-CA" dirty="0"/>
        </a:p>
      </dgm:t>
    </dgm:pt>
    <dgm:pt modelId="{83850710-92F6-44BA-ABF0-88FB10A3A38D}" type="parTrans" cxnId="{FB936F2F-BFC9-4325-9BB6-8E2610B93E15}">
      <dgm:prSet/>
      <dgm:spPr/>
      <dgm:t>
        <a:bodyPr/>
        <a:lstStyle/>
        <a:p>
          <a:endParaRPr lang="en-CA"/>
        </a:p>
      </dgm:t>
    </dgm:pt>
    <dgm:pt modelId="{7CA36674-01D4-4667-B060-5F0B00A4E12D}" type="sibTrans" cxnId="{FB936F2F-BFC9-4325-9BB6-8E2610B93E15}">
      <dgm:prSet/>
      <dgm:spPr/>
      <dgm:t>
        <a:bodyPr/>
        <a:lstStyle/>
        <a:p>
          <a:endParaRPr lang="en-CA"/>
        </a:p>
      </dgm:t>
    </dgm:pt>
    <dgm:pt modelId="{9E0D118F-04D9-4CFC-82C3-49B63FF77217}">
      <dgm:prSet phldrT="[Text]"/>
      <dgm:spPr>
        <a:solidFill>
          <a:srgbClr val="0078AE"/>
        </a:solidFill>
        <a:ln w="38100">
          <a:solidFill>
            <a:srgbClr val="50B848"/>
          </a:solidFill>
        </a:ln>
      </dgm:spPr>
      <dgm:t>
        <a:bodyPr/>
        <a:lstStyle/>
        <a:p>
          <a:r>
            <a:rPr lang="en-US" dirty="0"/>
            <a:t>Centre Wellington Business Park</a:t>
          </a:r>
          <a:endParaRPr lang="en-CA" dirty="0"/>
        </a:p>
      </dgm:t>
    </dgm:pt>
    <dgm:pt modelId="{7B0ED5D3-D1FF-434B-AA69-58D26FEAC8BC}" type="parTrans" cxnId="{79DDF341-3A1B-4AB9-9C1B-9116604F323D}">
      <dgm:prSet/>
      <dgm:spPr/>
      <dgm:t>
        <a:bodyPr/>
        <a:lstStyle/>
        <a:p>
          <a:endParaRPr lang="en-CA"/>
        </a:p>
      </dgm:t>
    </dgm:pt>
    <dgm:pt modelId="{01E653BD-303A-46F1-B1FA-098727B1D27C}" type="sibTrans" cxnId="{79DDF341-3A1B-4AB9-9C1B-9116604F323D}">
      <dgm:prSet/>
      <dgm:spPr/>
      <dgm:t>
        <a:bodyPr/>
        <a:lstStyle/>
        <a:p>
          <a:endParaRPr lang="en-CA"/>
        </a:p>
      </dgm:t>
    </dgm:pt>
    <dgm:pt modelId="{CE9985C2-91D2-49F2-8A3B-C5B0CD4C5BC4}">
      <dgm:prSet/>
      <dgm:spPr>
        <a:solidFill>
          <a:srgbClr val="0078AE"/>
        </a:solidFill>
        <a:ln w="38100">
          <a:solidFill>
            <a:srgbClr val="50B848"/>
          </a:solidFill>
        </a:ln>
      </dgm:spPr>
      <dgm:t>
        <a:bodyPr/>
        <a:lstStyle/>
        <a:p>
          <a:r>
            <a:rPr lang="en-US" dirty="0"/>
            <a:t>Community &amp; Staff Engagement</a:t>
          </a:r>
          <a:endParaRPr lang="en-CA" dirty="0"/>
        </a:p>
      </dgm:t>
    </dgm:pt>
    <dgm:pt modelId="{E73D8491-2EA7-440B-A327-E857CD572B64}" type="parTrans" cxnId="{29A3A281-9DE9-4364-B5D1-5AA7EF5C6DF9}">
      <dgm:prSet/>
      <dgm:spPr/>
      <dgm:t>
        <a:bodyPr/>
        <a:lstStyle/>
        <a:p>
          <a:endParaRPr lang="en-CA"/>
        </a:p>
      </dgm:t>
    </dgm:pt>
    <dgm:pt modelId="{7740F064-FCCE-42BE-A185-8381295FAD8E}" type="sibTrans" cxnId="{29A3A281-9DE9-4364-B5D1-5AA7EF5C6DF9}">
      <dgm:prSet/>
      <dgm:spPr/>
      <dgm:t>
        <a:bodyPr/>
        <a:lstStyle/>
        <a:p>
          <a:endParaRPr lang="en-CA"/>
        </a:p>
      </dgm:t>
    </dgm:pt>
    <dgm:pt modelId="{517A8F2F-2434-4B7E-8E96-43B5B0B6623B}" type="pres">
      <dgm:prSet presAssocID="{8D5D3667-258F-46A4-8F0B-F0EBDF26904F}" presName="diagram" presStyleCnt="0">
        <dgm:presLayoutVars>
          <dgm:dir/>
          <dgm:resizeHandles val="exact"/>
        </dgm:presLayoutVars>
      </dgm:prSet>
      <dgm:spPr/>
    </dgm:pt>
    <dgm:pt modelId="{32AA32EE-689C-40B9-A7ED-7AB689D60194}" type="pres">
      <dgm:prSet presAssocID="{1F612F02-A0D1-4A10-BB2F-088575E88060}" presName="node" presStyleLbl="node1" presStyleIdx="0" presStyleCnt="11">
        <dgm:presLayoutVars>
          <dgm:bulletEnabled val="1"/>
        </dgm:presLayoutVars>
      </dgm:prSet>
      <dgm:spPr/>
    </dgm:pt>
    <dgm:pt modelId="{4C497740-7053-453A-A30F-2ED38B672EB1}" type="pres">
      <dgm:prSet presAssocID="{AFC038B3-EDFA-4B79-9EA4-D7A9B83E4AA9}" presName="sibTrans" presStyleCnt="0"/>
      <dgm:spPr/>
    </dgm:pt>
    <dgm:pt modelId="{58BAC047-A4EF-4833-8032-32302615DB5D}" type="pres">
      <dgm:prSet presAssocID="{D0BB5EBB-F149-40FE-9A4C-B1E8F5FC6E6E}" presName="node" presStyleLbl="node1" presStyleIdx="1" presStyleCnt="11">
        <dgm:presLayoutVars>
          <dgm:bulletEnabled val="1"/>
        </dgm:presLayoutVars>
      </dgm:prSet>
      <dgm:spPr/>
    </dgm:pt>
    <dgm:pt modelId="{584AA1C9-0C42-4945-92E6-65EA15981778}" type="pres">
      <dgm:prSet presAssocID="{8B138569-0D7A-4707-B38C-D822C2C96967}" presName="sibTrans" presStyleCnt="0"/>
      <dgm:spPr/>
    </dgm:pt>
    <dgm:pt modelId="{BBC43DAE-7003-42F5-8DDC-33ADCE422DF6}" type="pres">
      <dgm:prSet presAssocID="{E645F100-D8AD-4FEC-8A26-0B7ACBFC7390}" presName="node" presStyleLbl="node1" presStyleIdx="2" presStyleCnt="11">
        <dgm:presLayoutVars>
          <dgm:bulletEnabled val="1"/>
        </dgm:presLayoutVars>
      </dgm:prSet>
      <dgm:spPr/>
    </dgm:pt>
    <dgm:pt modelId="{4F315426-5C1D-49BF-821E-5CEF5103E3D2}" type="pres">
      <dgm:prSet presAssocID="{797F569A-0786-4380-9C29-0F4C036DCD15}" presName="sibTrans" presStyleCnt="0"/>
      <dgm:spPr/>
    </dgm:pt>
    <dgm:pt modelId="{40B792EB-8FA6-4CB7-ABAF-0CF024BCE1C8}" type="pres">
      <dgm:prSet presAssocID="{F8A09DB1-3678-4E7A-B6AF-6E805908C05C}" presName="node" presStyleLbl="node1" presStyleIdx="3" presStyleCnt="11">
        <dgm:presLayoutVars>
          <dgm:bulletEnabled val="1"/>
        </dgm:presLayoutVars>
      </dgm:prSet>
      <dgm:spPr/>
    </dgm:pt>
    <dgm:pt modelId="{A5EEF55B-0CE3-48C2-B6E6-B68F624CC80B}" type="pres">
      <dgm:prSet presAssocID="{C18ABA4B-868E-4820-86A3-EE9940563CE5}" presName="sibTrans" presStyleCnt="0"/>
      <dgm:spPr/>
    </dgm:pt>
    <dgm:pt modelId="{A3387A93-CEA4-4936-B56E-49CB87E41FED}" type="pres">
      <dgm:prSet presAssocID="{8B55AEF0-1328-4CDF-97FA-D1112F6FB54F}" presName="node" presStyleLbl="node1" presStyleIdx="4" presStyleCnt="11">
        <dgm:presLayoutVars>
          <dgm:bulletEnabled val="1"/>
        </dgm:presLayoutVars>
      </dgm:prSet>
      <dgm:spPr/>
    </dgm:pt>
    <dgm:pt modelId="{D1F05905-3A3B-48E5-A98F-B39391D4FA75}" type="pres">
      <dgm:prSet presAssocID="{71E68F83-5178-4622-AC90-BA3D597F0082}" presName="sibTrans" presStyleCnt="0"/>
      <dgm:spPr/>
    </dgm:pt>
    <dgm:pt modelId="{DE0C5E41-CE26-430D-A9A3-90DBD593880E}" type="pres">
      <dgm:prSet presAssocID="{70544365-FF0B-44DC-B447-7EECD26E53D7}" presName="node" presStyleLbl="node1" presStyleIdx="5" presStyleCnt="11">
        <dgm:presLayoutVars>
          <dgm:bulletEnabled val="1"/>
        </dgm:presLayoutVars>
      </dgm:prSet>
      <dgm:spPr/>
    </dgm:pt>
    <dgm:pt modelId="{EBBD639B-1717-4651-A2E7-48EEB8B11E91}" type="pres">
      <dgm:prSet presAssocID="{872CFBB8-6B35-4413-9FA4-68FFF24B27E1}" presName="sibTrans" presStyleCnt="0"/>
      <dgm:spPr/>
    </dgm:pt>
    <dgm:pt modelId="{849B846C-82D7-45E3-A293-39D3BD914CB9}" type="pres">
      <dgm:prSet presAssocID="{BB00E10A-0151-4669-9E38-A6DBF1E7201E}" presName="node" presStyleLbl="node1" presStyleIdx="6" presStyleCnt="11">
        <dgm:presLayoutVars>
          <dgm:bulletEnabled val="1"/>
        </dgm:presLayoutVars>
      </dgm:prSet>
      <dgm:spPr/>
    </dgm:pt>
    <dgm:pt modelId="{1D6DFBBE-03A0-479F-B924-3A79661009E2}" type="pres">
      <dgm:prSet presAssocID="{E07F8E81-E898-4B4E-A871-52CE04E9426F}" presName="sibTrans" presStyleCnt="0"/>
      <dgm:spPr/>
    </dgm:pt>
    <dgm:pt modelId="{B6420291-68DE-4AB3-8D99-7E565DA3E7D4}" type="pres">
      <dgm:prSet presAssocID="{D32CD73B-BA58-4539-8F94-8CE446315A3E}" presName="node" presStyleLbl="node1" presStyleIdx="7" presStyleCnt="11">
        <dgm:presLayoutVars>
          <dgm:bulletEnabled val="1"/>
        </dgm:presLayoutVars>
      </dgm:prSet>
      <dgm:spPr/>
    </dgm:pt>
    <dgm:pt modelId="{0D4141C9-44FC-4359-AEAC-DA832BDAFAB4}" type="pres">
      <dgm:prSet presAssocID="{405143C8-CF4A-4470-A31C-34DAC76E1C55}" presName="sibTrans" presStyleCnt="0"/>
      <dgm:spPr/>
    </dgm:pt>
    <dgm:pt modelId="{278E7FAD-D348-45D1-9C78-86B3DE2357E7}" type="pres">
      <dgm:prSet presAssocID="{959E815C-DC62-41C6-85CB-09090624849E}" presName="node" presStyleLbl="node1" presStyleIdx="8" presStyleCnt="11">
        <dgm:presLayoutVars>
          <dgm:bulletEnabled val="1"/>
        </dgm:presLayoutVars>
      </dgm:prSet>
      <dgm:spPr/>
    </dgm:pt>
    <dgm:pt modelId="{11538F25-5E35-4445-87ED-1AB87595E8C3}" type="pres">
      <dgm:prSet presAssocID="{7CA36674-01D4-4667-B060-5F0B00A4E12D}" presName="sibTrans" presStyleCnt="0"/>
      <dgm:spPr/>
    </dgm:pt>
    <dgm:pt modelId="{27362DDA-1CE1-469F-B143-C8A5E538DBBF}" type="pres">
      <dgm:prSet presAssocID="{9E0D118F-04D9-4CFC-82C3-49B63FF77217}" presName="node" presStyleLbl="node1" presStyleIdx="9" presStyleCnt="11">
        <dgm:presLayoutVars>
          <dgm:bulletEnabled val="1"/>
        </dgm:presLayoutVars>
      </dgm:prSet>
      <dgm:spPr/>
    </dgm:pt>
    <dgm:pt modelId="{A524DC6F-0C13-4A9D-ADD6-407AF3FA7DFC}" type="pres">
      <dgm:prSet presAssocID="{01E653BD-303A-46F1-B1FA-098727B1D27C}" presName="sibTrans" presStyleCnt="0"/>
      <dgm:spPr/>
    </dgm:pt>
    <dgm:pt modelId="{721B7BEA-6132-4A92-82A3-1FD6FBBB3123}" type="pres">
      <dgm:prSet presAssocID="{CE9985C2-91D2-49F2-8A3B-C5B0CD4C5BC4}" presName="node" presStyleLbl="node1" presStyleIdx="10" presStyleCnt="11" custScaleX="107204" custLinFactNeighborX="-1711">
        <dgm:presLayoutVars>
          <dgm:bulletEnabled val="1"/>
        </dgm:presLayoutVars>
      </dgm:prSet>
      <dgm:spPr/>
    </dgm:pt>
  </dgm:ptLst>
  <dgm:cxnLst>
    <dgm:cxn modelId="{674B9C03-A1E3-4684-9D43-10AE0E39191D}" srcId="{8D5D3667-258F-46A4-8F0B-F0EBDF26904F}" destId="{D0BB5EBB-F149-40FE-9A4C-B1E8F5FC6E6E}" srcOrd="1" destOrd="0" parTransId="{34F9FA1B-9937-4873-95D9-796EF0FCECB0}" sibTransId="{8B138569-0D7A-4707-B38C-D822C2C96967}"/>
    <dgm:cxn modelId="{4E9A470A-88B2-458B-A640-F0D59F9D6627}" srcId="{8D5D3667-258F-46A4-8F0B-F0EBDF26904F}" destId="{F8A09DB1-3678-4E7A-B6AF-6E805908C05C}" srcOrd="3" destOrd="0" parTransId="{D8711049-CF50-4D07-8D09-AAFBA71DD15F}" sibTransId="{C18ABA4B-868E-4820-86A3-EE9940563CE5}"/>
    <dgm:cxn modelId="{2ED3D520-7CAF-4922-A9AE-AFA8F53CBC1F}" srcId="{8D5D3667-258F-46A4-8F0B-F0EBDF26904F}" destId="{D32CD73B-BA58-4539-8F94-8CE446315A3E}" srcOrd="7" destOrd="0" parTransId="{F50E9623-5DCA-4841-B38F-A4B26BA909AE}" sibTransId="{405143C8-CF4A-4470-A31C-34DAC76E1C55}"/>
    <dgm:cxn modelId="{FB936F2F-BFC9-4325-9BB6-8E2610B93E15}" srcId="{8D5D3667-258F-46A4-8F0B-F0EBDF26904F}" destId="{959E815C-DC62-41C6-85CB-09090624849E}" srcOrd="8" destOrd="0" parTransId="{83850710-92F6-44BA-ABF0-88FB10A3A38D}" sibTransId="{7CA36674-01D4-4667-B060-5F0B00A4E12D}"/>
    <dgm:cxn modelId="{79BBE833-16A7-42B6-B5A7-CBE6EDF721AA}" type="presOf" srcId="{1F612F02-A0D1-4A10-BB2F-088575E88060}" destId="{32AA32EE-689C-40B9-A7ED-7AB689D60194}" srcOrd="0" destOrd="0" presId="urn:microsoft.com/office/officeart/2005/8/layout/default"/>
    <dgm:cxn modelId="{826FFD3E-B45D-43BE-8A93-9DF382A434E6}" type="presOf" srcId="{CE9985C2-91D2-49F2-8A3B-C5B0CD4C5BC4}" destId="{721B7BEA-6132-4A92-82A3-1FD6FBBB3123}" srcOrd="0" destOrd="0" presId="urn:microsoft.com/office/officeart/2005/8/layout/default"/>
    <dgm:cxn modelId="{306F8C3F-0FC2-4F0F-9621-45F10319A790}" type="presOf" srcId="{D32CD73B-BA58-4539-8F94-8CE446315A3E}" destId="{B6420291-68DE-4AB3-8D99-7E565DA3E7D4}" srcOrd="0" destOrd="0" presId="urn:microsoft.com/office/officeart/2005/8/layout/default"/>
    <dgm:cxn modelId="{43029F5D-E2F2-4069-90CC-5564FC00EEC5}" srcId="{8D5D3667-258F-46A4-8F0B-F0EBDF26904F}" destId="{1F612F02-A0D1-4A10-BB2F-088575E88060}" srcOrd="0" destOrd="0" parTransId="{E1786F79-2F33-4C8A-9ABF-7EDBEC3E9F1B}" sibTransId="{AFC038B3-EDFA-4B79-9EA4-D7A9B83E4AA9}"/>
    <dgm:cxn modelId="{79DDF341-3A1B-4AB9-9C1B-9116604F323D}" srcId="{8D5D3667-258F-46A4-8F0B-F0EBDF26904F}" destId="{9E0D118F-04D9-4CFC-82C3-49B63FF77217}" srcOrd="9" destOrd="0" parTransId="{7B0ED5D3-D1FF-434B-AA69-58D26FEAC8BC}" sibTransId="{01E653BD-303A-46F1-B1FA-098727B1D27C}"/>
    <dgm:cxn modelId="{1967DD4F-F6CF-4CF1-B2E8-518825B80A53}" type="presOf" srcId="{9E0D118F-04D9-4CFC-82C3-49B63FF77217}" destId="{27362DDA-1CE1-469F-B143-C8A5E538DBBF}" srcOrd="0" destOrd="0" presId="urn:microsoft.com/office/officeart/2005/8/layout/default"/>
    <dgm:cxn modelId="{2BDF1652-C3D0-4333-A184-3BC310CEE66A}" type="presOf" srcId="{8D5D3667-258F-46A4-8F0B-F0EBDF26904F}" destId="{517A8F2F-2434-4B7E-8E96-43B5B0B6623B}" srcOrd="0" destOrd="0" presId="urn:microsoft.com/office/officeart/2005/8/layout/default"/>
    <dgm:cxn modelId="{BC350854-7EE8-4517-B8A3-7A74509969F3}" type="presOf" srcId="{BB00E10A-0151-4669-9E38-A6DBF1E7201E}" destId="{849B846C-82D7-45E3-A293-39D3BD914CB9}" srcOrd="0" destOrd="0" presId="urn:microsoft.com/office/officeart/2005/8/layout/default"/>
    <dgm:cxn modelId="{2730EA55-FF61-4718-AE7E-A4012FC687C1}" type="presOf" srcId="{E645F100-D8AD-4FEC-8A26-0B7ACBFC7390}" destId="{BBC43DAE-7003-42F5-8DDC-33ADCE422DF6}" srcOrd="0" destOrd="0" presId="urn:microsoft.com/office/officeart/2005/8/layout/default"/>
    <dgm:cxn modelId="{51514F77-6745-49CB-AF0A-D633DB00C616}" type="presOf" srcId="{70544365-FF0B-44DC-B447-7EECD26E53D7}" destId="{DE0C5E41-CE26-430D-A9A3-90DBD593880E}" srcOrd="0" destOrd="0" presId="urn:microsoft.com/office/officeart/2005/8/layout/default"/>
    <dgm:cxn modelId="{29A3A281-9DE9-4364-B5D1-5AA7EF5C6DF9}" srcId="{8D5D3667-258F-46A4-8F0B-F0EBDF26904F}" destId="{CE9985C2-91D2-49F2-8A3B-C5B0CD4C5BC4}" srcOrd="10" destOrd="0" parTransId="{E73D8491-2EA7-440B-A327-E857CD572B64}" sibTransId="{7740F064-FCCE-42BE-A185-8381295FAD8E}"/>
    <dgm:cxn modelId="{FB6021BA-04F4-40BB-AB19-C4769323FDF3}" srcId="{8D5D3667-258F-46A4-8F0B-F0EBDF26904F}" destId="{E645F100-D8AD-4FEC-8A26-0B7ACBFC7390}" srcOrd="2" destOrd="0" parTransId="{24BFECD1-1EBA-498D-980D-22EE07C775F7}" sibTransId="{797F569A-0786-4380-9C29-0F4C036DCD15}"/>
    <dgm:cxn modelId="{83C7F9BD-FCF0-4BEC-9B9F-2DC0A20743A3}" srcId="{8D5D3667-258F-46A4-8F0B-F0EBDF26904F}" destId="{8B55AEF0-1328-4CDF-97FA-D1112F6FB54F}" srcOrd="4" destOrd="0" parTransId="{3160F923-CF82-4B6D-88EF-E0F5CC3352ED}" sibTransId="{71E68F83-5178-4622-AC90-BA3D597F0082}"/>
    <dgm:cxn modelId="{D21EA2C3-1E3D-4730-84E5-CBF9E26AB85A}" srcId="{8D5D3667-258F-46A4-8F0B-F0EBDF26904F}" destId="{70544365-FF0B-44DC-B447-7EECD26E53D7}" srcOrd="5" destOrd="0" parTransId="{5E95F181-8D87-49D9-993D-05EF13FCF200}" sibTransId="{872CFBB8-6B35-4413-9FA4-68FFF24B27E1}"/>
    <dgm:cxn modelId="{571248C6-93D6-4A2E-BF03-8B484DB4020C}" type="presOf" srcId="{8B55AEF0-1328-4CDF-97FA-D1112F6FB54F}" destId="{A3387A93-CEA4-4936-B56E-49CB87E41FED}" srcOrd="0" destOrd="0" presId="urn:microsoft.com/office/officeart/2005/8/layout/default"/>
    <dgm:cxn modelId="{D4F469CA-2370-4FCF-B1C1-C450DC9BE220}" type="presOf" srcId="{D0BB5EBB-F149-40FE-9A4C-B1E8F5FC6E6E}" destId="{58BAC047-A4EF-4833-8032-32302615DB5D}" srcOrd="0" destOrd="0" presId="urn:microsoft.com/office/officeart/2005/8/layout/default"/>
    <dgm:cxn modelId="{2E681AD6-309F-438F-9E2A-A6E4C77CF054}" srcId="{8D5D3667-258F-46A4-8F0B-F0EBDF26904F}" destId="{BB00E10A-0151-4669-9E38-A6DBF1E7201E}" srcOrd="6" destOrd="0" parTransId="{52933E98-D2C8-4D4C-831D-365C0C513DD9}" sibTransId="{E07F8E81-E898-4B4E-A871-52CE04E9426F}"/>
    <dgm:cxn modelId="{E4C1B6D7-57A5-4CC0-91BA-6770E906B0DB}" type="presOf" srcId="{959E815C-DC62-41C6-85CB-09090624849E}" destId="{278E7FAD-D348-45D1-9C78-86B3DE2357E7}" srcOrd="0" destOrd="0" presId="urn:microsoft.com/office/officeart/2005/8/layout/default"/>
    <dgm:cxn modelId="{573E32FC-1B43-44A9-88C1-1E5790B58948}" type="presOf" srcId="{F8A09DB1-3678-4E7A-B6AF-6E805908C05C}" destId="{40B792EB-8FA6-4CB7-ABAF-0CF024BCE1C8}" srcOrd="0" destOrd="0" presId="urn:microsoft.com/office/officeart/2005/8/layout/default"/>
    <dgm:cxn modelId="{A035F2FD-AD54-49FF-9701-44CEFD3C1913}" type="presParOf" srcId="{517A8F2F-2434-4B7E-8E96-43B5B0B6623B}" destId="{32AA32EE-689C-40B9-A7ED-7AB689D60194}" srcOrd="0" destOrd="0" presId="urn:microsoft.com/office/officeart/2005/8/layout/default"/>
    <dgm:cxn modelId="{42F6A23C-E071-4135-952B-FFC10E5E7FB7}" type="presParOf" srcId="{517A8F2F-2434-4B7E-8E96-43B5B0B6623B}" destId="{4C497740-7053-453A-A30F-2ED38B672EB1}" srcOrd="1" destOrd="0" presId="urn:microsoft.com/office/officeart/2005/8/layout/default"/>
    <dgm:cxn modelId="{271922EE-8ABE-4ECA-BB0E-B96CD9EF5179}" type="presParOf" srcId="{517A8F2F-2434-4B7E-8E96-43B5B0B6623B}" destId="{58BAC047-A4EF-4833-8032-32302615DB5D}" srcOrd="2" destOrd="0" presId="urn:microsoft.com/office/officeart/2005/8/layout/default"/>
    <dgm:cxn modelId="{C422191E-27B9-4CBF-A176-599ACFD18E58}" type="presParOf" srcId="{517A8F2F-2434-4B7E-8E96-43B5B0B6623B}" destId="{584AA1C9-0C42-4945-92E6-65EA15981778}" srcOrd="3" destOrd="0" presId="urn:microsoft.com/office/officeart/2005/8/layout/default"/>
    <dgm:cxn modelId="{1DF46F0B-9692-4DCA-8C85-74E3DA98660C}" type="presParOf" srcId="{517A8F2F-2434-4B7E-8E96-43B5B0B6623B}" destId="{BBC43DAE-7003-42F5-8DDC-33ADCE422DF6}" srcOrd="4" destOrd="0" presId="urn:microsoft.com/office/officeart/2005/8/layout/default"/>
    <dgm:cxn modelId="{FCECC538-C84F-48FB-A181-7B8590B16B7C}" type="presParOf" srcId="{517A8F2F-2434-4B7E-8E96-43B5B0B6623B}" destId="{4F315426-5C1D-49BF-821E-5CEF5103E3D2}" srcOrd="5" destOrd="0" presId="urn:microsoft.com/office/officeart/2005/8/layout/default"/>
    <dgm:cxn modelId="{10A576C5-B53A-4C91-A632-C768FA3C9E00}" type="presParOf" srcId="{517A8F2F-2434-4B7E-8E96-43B5B0B6623B}" destId="{40B792EB-8FA6-4CB7-ABAF-0CF024BCE1C8}" srcOrd="6" destOrd="0" presId="urn:microsoft.com/office/officeart/2005/8/layout/default"/>
    <dgm:cxn modelId="{CAFD4B94-BC2B-4B6B-8718-D5228D917709}" type="presParOf" srcId="{517A8F2F-2434-4B7E-8E96-43B5B0B6623B}" destId="{A5EEF55B-0CE3-48C2-B6E6-B68F624CC80B}" srcOrd="7" destOrd="0" presId="urn:microsoft.com/office/officeart/2005/8/layout/default"/>
    <dgm:cxn modelId="{AD290FFD-A433-41D7-96A7-F43556351BF8}" type="presParOf" srcId="{517A8F2F-2434-4B7E-8E96-43B5B0B6623B}" destId="{A3387A93-CEA4-4936-B56E-49CB87E41FED}" srcOrd="8" destOrd="0" presId="urn:microsoft.com/office/officeart/2005/8/layout/default"/>
    <dgm:cxn modelId="{5244D4F3-D9E6-44C9-B9BB-4103A6B1763B}" type="presParOf" srcId="{517A8F2F-2434-4B7E-8E96-43B5B0B6623B}" destId="{D1F05905-3A3B-48E5-A98F-B39391D4FA75}" srcOrd="9" destOrd="0" presId="urn:microsoft.com/office/officeart/2005/8/layout/default"/>
    <dgm:cxn modelId="{A8554712-6E32-43A8-B3AF-C940BF00E5ED}" type="presParOf" srcId="{517A8F2F-2434-4B7E-8E96-43B5B0B6623B}" destId="{DE0C5E41-CE26-430D-A9A3-90DBD593880E}" srcOrd="10" destOrd="0" presId="urn:microsoft.com/office/officeart/2005/8/layout/default"/>
    <dgm:cxn modelId="{3DE11222-091A-4EFD-82BD-8BD79A9EFC71}" type="presParOf" srcId="{517A8F2F-2434-4B7E-8E96-43B5B0B6623B}" destId="{EBBD639B-1717-4651-A2E7-48EEB8B11E91}" srcOrd="11" destOrd="0" presId="urn:microsoft.com/office/officeart/2005/8/layout/default"/>
    <dgm:cxn modelId="{C59FA5EC-E83C-4B99-A53E-E7AD1A99AE28}" type="presParOf" srcId="{517A8F2F-2434-4B7E-8E96-43B5B0B6623B}" destId="{849B846C-82D7-45E3-A293-39D3BD914CB9}" srcOrd="12" destOrd="0" presId="urn:microsoft.com/office/officeart/2005/8/layout/default"/>
    <dgm:cxn modelId="{7863EE49-0267-46A3-9C7B-08406A16B9B2}" type="presParOf" srcId="{517A8F2F-2434-4B7E-8E96-43B5B0B6623B}" destId="{1D6DFBBE-03A0-479F-B924-3A79661009E2}" srcOrd="13" destOrd="0" presId="urn:microsoft.com/office/officeart/2005/8/layout/default"/>
    <dgm:cxn modelId="{6A4E8FF0-5693-4F8B-96BA-8BA69765994C}" type="presParOf" srcId="{517A8F2F-2434-4B7E-8E96-43B5B0B6623B}" destId="{B6420291-68DE-4AB3-8D99-7E565DA3E7D4}" srcOrd="14" destOrd="0" presId="urn:microsoft.com/office/officeart/2005/8/layout/default"/>
    <dgm:cxn modelId="{146FF07D-557D-4202-8DE4-5B07BD55366B}" type="presParOf" srcId="{517A8F2F-2434-4B7E-8E96-43B5B0B6623B}" destId="{0D4141C9-44FC-4359-AEAC-DA832BDAFAB4}" srcOrd="15" destOrd="0" presId="urn:microsoft.com/office/officeart/2005/8/layout/default"/>
    <dgm:cxn modelId="{F3192937-3B23-4F48-96A8-0E1CE3310B86}" type="presParOf" srcId="{517A8F2F-2434-4B7E-8E96-43B5B0B6623B}" destId="{278E7FAD-D348-45D1-9C78-86B3DE2357E7}" srcOrd="16" destOrd="0" presId="urn:microsoft.com/office/officeart/2005/8/layout/default"/>
    <dgm:cxn modelId="{9515639B-E469-4F8A-B4E5-18CB9F0F4159}" type="presParOf" srcId="{517A8F2F-2434-4B7E-8E96-43B5B0B6623B}" destId="{11538F25-5E35-4445-87ED-1AB87595E8C3}" srcOrd="17" destOrd="0" presId="urn:microsoft.com/office/officeart/2005/8/layout/default"/>
    <dgm:cxn modelId="{A8DE0936-FD50-44C5-BD82-849C39F3ED7B}" type="presParOf" srcId="{517A8F2F-2434-4B7E-8E96-43B5B0B6623B}" destId="{27362DDA-1CE1-469F-B143-C8A5E538DBBF}" srcOrd="18" destOrd="0" presId="urn:microsoft.com/office/officeart/2005/8/layout/default"/>
    <dgm:cxn modelId="{E2DC11D0-3651-4F17-A2C0-876BB881E708}" type="presParOf" srcId="{517A8F2F-2434-4B7E-8E96-43B5B0B6623B}" destId="{A524DC6F-0C13-4A9D-ADD6-407AF3FA7DFC}" srcOrd="19" destOrd="0" presId="urn:microsoft.com/office/officeart/2005/8/layout/default"/>
    <dgm:cxn modelId="{31FF4C13-4AEE-4F80-B670-085EE214C714}" type="presParOf" srcId="{517A8F2F-2434-4B7E-8E96-43B5B0B6623B}" destId="{721B7BEA-6132-4A92-82A3-1FD6FBBB3123}"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AB8293-2A24-49DF-96B2-470B4CD73043}" type="doc">
      <dgm:prSet loTypeId="urn:microsoft.com/office/officeart/2005/8/layout/process1" loCatId="process" qsTypeId="urn:microsoft.com/office/officeart/2005/8/quickstyle/simple1" qsCatId="simple" csTypeId="urn:microsoft.com/office/officeart/2005/8/colors/accent1_2" csCatId="accent1" phldr="1"/>
      <dgm:spPr/>
    </dgm:pt>
    <dgm:pt modelId="{ED384108-A6B5-4BCE-8245-9A349C916C0C}">
      <dgm:prSet phldrT="[Text]"/>
      <dgm:spPr>
        <a:solidFill>
          <a:srgbClr val="0078AE"/>
        </a:solidFill>
      </dgm:spPr>
      <dgm:t>
        <a:bodyPr/>
        <a:lstStyle/>
        <a:p>
          <a:r>
            <a:rPr lang="en-US" dirty="0"/>
            <a:t>We manage the reputation of the organization</a:t>
          </a:r>
          <a:endParaRPr lang="en-CA" dirty="0"/>
        </a:p>
      </dgm:t>
    </dgm:pt>
    <dgm:pt modelId="{2CDB7E65-A805-4D82-B448-20FC2B4AC04F}" type="parTrans" cxnId="{FFDBF0FE-339C-4B6E-A272-DFE6AE3EE7AA}">
      <dgm:prSet/>
      <dgm:spPr/>
      <dgm:t>
        <a:bodyPr/>
        <a:lstStyle/>
        <a:p>
          <a:endParaRPr lang="en-CA"/>
        </a:p>
      </dgm:t>
    </dgm:pt>
    <dgm:pt modelId="{6CB38841-0357-4229-A786-3F1880BEF098}" type="sibTrans" cxnId="{FFDBF0FE-339C-4B6E-A272-DFE6AE3EE7AA}">
      <dgm:prSet/>
      <dgm:spPr>
        <a:solidFill>
          <a:srgbClr val="50B848"/>
        </a:solidFill>
      </dgm:spPr>
      <dgm:t>
        <a:bodyPr/>
        <a:lstStyle/>
        <a:p>
          <a:endParaRPr lang="en-CA"/>
        </a:p>
      </dgm:t>
    </dgm:pt>
    <dgm:pt modelId="{783840F2-7E0E-4367-8CB4-FB57FE8FF09C}">
      <dgm:prSet phldrT="[Text]"/>
      <dgm:spPr>
        <a:solidFill>
          <a:srgbClr val="0078AE"/>
        </a:solidFill>
      </dgm:spPr>
      <dgm:t>
        <a:bodyPr/>
        <a:lstStyle/>
        <a:p>
          <a:r>
            <a:rPr lang="en-US" dirty="0"/>
            <a:t>We inform residents</a:t>
          </a:r>
          <a:endParaRPr lang="en-CA" dirty="0"/>
        </a:p>
      </dgm:t>
    </dgm:pt>
    <dgm:pt modelId="{FBF40B82-9836-4422-9162-32216A84BF17}" type="parTrans" cxnId="{FF5452D4-5D9B-4991-93A5-C3A97389B1B0}">
      <dgm:prSet/>
      <dgm:spPr/>
      <dgm:t>
        <a:bodyPr/>
        <a:lstStyle/>
        <a:p>
          <a:endParaRPr lang="en-CA"/>
        </a:p>
      </dgm:t>
    </dgm:pt>
    <dgm:pt modelId="{5096631D-223C-4DE0-9A90-646A97CAAA93}" type="sibTrans" cxnId="{FF5452D4-5D9B-4991-93A5-C3A97389B1B0}">
      <dgm:prSet/>
      <dgm:spPr>
        <a:solidFill>
          <a:srgbClr val="50B848"/>
        </a:solidFill>
      </dgm:spPr>
      <dgm:t>
        <a:bodyPr/>
        <a:lstStyle/>
        <a:p>
          <a:endParaRPr lang="en-CA"/>
        </a:p>
      </dgm:t>
    </dgm:pt>
    <dgm:pt modelId="{A175B1CF-0845-4477-92D7-AD2BC50230CB}">
      <dgm:prSet phldrT="[Text]"/>
      <dgm:spPr>
        <a:solidFill>
          <a:srgbClr val="0078AE"/>
        </a:solidFill>
      </dgm:spPr>
      <dgm:t>
        <a:bodyPr/>
        <a:lstStyle/>
        <a:p>
          <a:r>
            <a:rPr lang="en-US" dirty="0"/>
            <a:t>We participate in two-way engagement with our residents</a:t>
          </a:r>
          <a:endParaRPr lang="en-CA" dirty="0"/>
        </a:p>
      </dgm:t>
    </dgm:pt>
    <dgm:pt modelId="{596A77E4-0FC3-47D6-B182-BDF6E36A3430}" type="parTrans" cxnId="{EB4138FB-E86B-4A85-86EA-7F0CDAE606DD}">
      <dgm:prSet/>
      <dgm:spPr/>
      <dgm:t>
        <a:bodyPr/>
        <a:lstStyle/>
        <a:p>
          <a:endParaRPr lang="en-CA"/>
        </a:p>
      </dgm:t>
    </dgm:pt>
    <dgm:pt modelId="{59C8071F-C67B-4CE2-9B2B-00654B83721C}" type="sibTrans" cxnId="{EB4138FB-E86B-4A85-86EA-7F0CDAE606DD}">
      <dgm:prSet/>
      <dgm:spPr>
        <a:solidFill>
          <a:srgbClr val="50B848"/>
        </a:solidFill>
      </dgm:spPr>
      <dgm:t>
        <a:bodyPr/>
        <a:lstStyle/>
        <a:p>
          <a:endParaRPr lang="en-CA"/>
        </a:p>
      </dgm:t>
    </dgm:pt>
    <dgm:pt modelId="{2E388A37-E807-4781-8BAE-38A4D97EE810}">
      <dgm:prSet phldrT="[Text]"/>
      <dgm:spPr>
        <a:solidFill>
          <a:srgbClr val="0078AE"/>
        </a:solidFill>
      </dgm:spPr>
      <dgm:t>
        <a:bodyPr/>
        <a:lstStyle/>
        <a:p>
          <a:r>
            <a:rPr lang="en-US" dirty="0"/>
            <a:t>We increase the awareness and understanding of government services</a:t>
          </a:r>
          <a:endParaRPr lang="en-CA" dirty="0"/>
        </a:p>
      </dgm:t>
    </dgm:pt>
    <dgm:pt modelId="{652B558E-9F39-4705-B5F0-D5A024124B05}" type="parTrans" cxnId="{99E05BD8-6AD2-44D6-9A09-A8DCB578C99B}">
      <dgm:prSet/>
      <dgm:spPr/>
      <dgm:t>
        <a:bodyPr/>
        <a:lstStyle/>
        <a:p>
          <a:endParaRPr lang="en-CA"/>
        </a:p>
      </dgm:t>
    </dgm:pt>
    <dgm:pt modelId="{4595BFE7-F474-4011-A919-E4381DD6E76F}" type="sibTrans" cxnId="{99E05BD8-6AD2-44D6-9A09-A8DCB578C99B}">
      <dgm:prSet/>
      <dgm:spPr/>
      <dgm:t>
        <a:bodyPr/>
        <a:lstStyle/>
        <a:p>
          <a:endParaRPr lang="en-CA"/>
        </a:p>
      </dgm:t>
    </dgm:pt>
    <dgm:pt modelId="{38BB0FCB-BB92-4618-A74B-DEA6ECF652E2}" type="pres">
      <dgm:prSet presAssocID="{E5AB8293-2A24-49DF-96B2-470B4CD73043}" presName="Name0" presStyleCnt="0">
        <dgm:presLayoutVars>
          <dgm:dir/>
          <dgm:resizeHandles val="exact"/>
        </dgm:presLayoutVars>
      </dgm:prSet>
      <dgm:spPr/>
    </dgm:pt>
    <dgm:pt modelId="{92313F0E-CB5E-42E4-8340-2A92552F249E}" type="pres">
      <dgm:prSet presAssocID="{ED384108-A6B5-4BCE-8245-9A349C916C0C}" presName="node" presStyleLbl="node1" presStyleIdx="0" presStyleCnt="4">
        <dgm:presLayoutVars>
          <dgm:bulletEnabled val="1"/>
        </dgm:presLayoutVars>
      </dgm:prSet>
      <dgm:spPr/>
    </dgm:pt>
    <dgm:pt modelId="{30BCBE44-4237-405C-B2CE-997E093303C2}" type="pres">
      <dgm:prSet presAssocID="{6CB38841-0357-4229-A786-3F1880BEF098}" presName="sibTrans" presStyleLbl="sibTrans2D1" presStyleIdx="0" presStyleCnt="3"/>
      <dgm:spPr/>
    </dgm:pt>
    <dgm:pt modelId="{74F3D6EA-C0E5-42BA-B3E8-5E393DF69B97}" type="pres">
      <dgm:prSet presAssocID="{6CB38841-0357-4229-A786-3F1880BEF098}" presName="connectorText" presStyleLbl="sibTrans2D1" presStyleIdx="0" presStyleCnt="3"/>
      <dgm:spPr/>
    </dgm:pt>
    <dgm:pt modelId="{2105E916-7346-4E60-AC99-9236DADCEA56}" type="pres">
      <dgm:prSet presAssocID="{783840F2-7E0E-4367-8CB4-FB57FE8FF09C}" presName="node" presStyleLbl="node1" presStyleIdx="1" presStyleCnt="4">
        <dgm:presLayoutVars>
          <dgm:bulletEnabled val="1"/>
        </dgm:presLayoutVars>
      </dgm:prSet>
      <dgm:spPr/>
    </dgm:pt>
    <dgm:pt modelId="{E31364B3-3AB0-4CC8-AC85-0CF5990D106B}" type="pres">
      <dgm:prSet presAssocID="{5096631D-223C-4DE0-9A90-646A97CAAA93}" presName="sibTrans" presStyleLbl="sibTrans2D1" presStyleIdx="1" presStyleCnt="3"/>
      <dgm:spPr/>
    </dgm:pt>
    <dgm:pt modelId="{69FB0670-F226-46F6-B5E3-AE3ED112277F}" type="pres">
      <dgm:prSet presAssocID="{5096631D-223C-4DE0-9A90-646A97CAAA93}" presName="connectorText" presStyleLbl="sibTrans2D1" presStyleIdx="1" presStyleCnt="3"/>
      <dgm:spPr/>
    </dgm:pt>
    <dgm:pt modelId="{AAF3DEE5-6518-4E28-9507-C8730EE68694}" type="pres">
      <dgm:prSet presAssocID="{A175B1CF-0845-4477-92D7-AD2BC50230CB}" presName="node" presStyleLbl="node1" presStyleIdx="2" presStyleCnt="4">
        <dgm:presLayoutVars>
          <dgm:bulletEnabled val="1"/>
        </dgm:presLayoutVars>
      </dgm:prSet>
      <dgm:spPr/>
    </dgm:pt>
    <dgm:pt modelId="{7BA6B166-56C8-486A-A019-5AD28CEE7EC2}" type="pres">
      <dgm:prSet presAssocID="{59C8071F-C67B-4CE2-9B2B-00654B83721C}" presName="sibTrans" presStyleLbl="sibTrans2D1" presStyleIdx="2" presStyleCnt="3"/>
      <dgm:spPr/>
    </dgm:pt>
    <dgm:pt modelId="{7E4E85E2-3A9E-4FEC-B96E-2F49822E20AA}" type="pres">
      <dgm:prSet presAssocID="{59C8071F-C67B-4CE2-9B2B-00654B83721C}" presName="connectorText" presStyleLbl="sibTrans2D1" presStyleIdx="2" presStyleCnt="3"/>
      <dgm:spPr/>
    </dgm:pt>
    <dgm:pt modelId="{58636792-07BB-459E-9610-F2772D7F1745}" type="pres">
      <dgm:prSet presAssocID="{2E388A37-E807-4781-8BAE-38A4D97EE810}" presName="node" presStyleLbl="node1" presStyleIdx="3" presStyleCnt="4">
        <dgm:presLayoutVars>
          <dgm:bulletEnabled val="1"/>
        </dgm:presLayoutVars>
      </dgm:prSet>
      <dgm:spPr/>
    </dgm:pt>
  </dgm:ptLst>
  <dgm:cxnLst>
    <dgm:cxn modelId="{54BD291B-7BDC-4A0E-ADD4-BF0F216A49B1}" type="presOf" srcId="{5096631D-223C-4DE0-9A90-646A97CAAA93}" destId="{69FB0670-F226-46F6-B5E3-AE3ED112277F}" srcOrd="1" destOrd="0" presId="urn:microsoft.com/office/officeart/2005/8/layout/process1"/>
    <dgm:cxn modelId="{9B6CFF1E-241D-4206-9D39-44F5462ED071}" type="presOf" srcId="{ED384108-A6B5-4BCE-8245-9A349C916C0C}" destId="{92313F0E-CB5E-42E4-8340-2A92552F249E}" srcOrd="0" destOrd="0" presId="urn:microsoft.com/office/officeart/2005/8/layout/process1"/>
    <dgm:cxn modelId="{A99E1930-2986-44D3-AADA-8C921B251DBF}" type="presOf" srcId="{6CB38841-0357-4229-A786-3F1880BEF098}" destId="{30BCBE44-4237-405C-B2CE-997E093303C2}" srcOrd="0" destOrd="0" presId="urn:microsoft.com/office/officeart/2005/8/layout/process1"/>
    <dgm:cxn modelId="{BD728646-7E3C-4A8E-B2EE-085F40A24D8F}" type="presOf" srcId="{783840F2-7E0E-4367-8CB4-FB57FE8FF09C}" destId="{2105E916-7346-4E60-AC99-9236DADCEA56}" srcOrd="0" destOrd="0" presId="urn:microsoft.com/office/officeart/2005/8/layout/process1"/>
    <dgm:cxn modelId="{E88DDE49-A18A-4242-9C5C-4AE95C8D268D}" type="presOf" srcId="{A175B1CF-0845-4477-92D7-AD2BC50230CB}" destId="{AAF3DEE5-6518-4E28-9507-C8730EE68694}" srcOrd="0" destOrd="0" presId="urn:microsoft.com/office/officeart/2005/8/layout/process1"/>
    <dgm:cxn modelId="{E61D9650-D78B-4D51-BB55-0BD96B983CFA}" type="presOf" srcId="{E5AB8293-2A24-49DF-96B2-470B4CD73043}" destId="{38BB0FCB-BB92-4618-A74B-DEA6ECF652E2}" srcOrd="0" destOrd="0" presId="urn:microsoft.com/office/officeart/2005/8/layout/process1"/>
    <dgm:cxn modelId="{2822FF54-97A2-45B4-9055-E06794EF97A8}" type="presOf" srcId="{59C8071F-C67B-4CE2-9B2B-00654B83721C}" destId="{7E4E85E2-3A9E-4FEC-B96E-2F49822E20AA}" srcOrd="1" destOrd="0" presId="urn:microsoft.com/office/officeart/2005/8/layout/process1"/>
    <dgm:cxn modelId="{FBA59B9F-1E25-4CF8-B351-1352FE0EC4B7}" type="presOf" srcId="{6CB38841-0357-4229-A786-3F1880BEF098}" destId="{74F3D6EA-C0E5-42BA-B3E8-5E393DF69B97}" srcOrd="1" destOrd="0" presId="urn:microsoft.com/office/officeart/2005/8/layout/process1"/>
    <dgm:cxn modelId="{E92917B1-8079-4002-B821-719EAB5AE1C5}" type="presOf" srcId="{5096631D-223C-4DE0-9A90-646A97CAAA93}" destId="{E31364B3-3AB0-4CC8-AC85-0CF5990D106B}" srcOrd="0" destOrd="0" presId="urn:microsoft.com/office/officeart/2005/8/layout/process1"/>
    <dgm:cxn modelId="{1C6D16BF-5E6A-4081-BED0-1ABDE4006D55}" type="presOf" srcId="{59C8071F-C67B-4CE2-9B2B-00654B83721C}" destId="{7BA6B166-56C8-486A-A019-5AD28CEE7EC2}" srcOrd="0" destOrd="0" presId="urn:microsoft.com/office/officeart/2005/8/layout/process1"/>
    <dgm:cxn modelId="{FF5452D4-5D9B-4991-93A5-C3A97389B1B0}" srcId="{E5AB8293-2A24-49DF-96B2-470B4CD73043}" destId="{783840F2-7E0E-4367-8CB4-FB57FE8FF09C}" srcOrd="1" destOrd="0" parTransId="{FBF40B82-9836-4422-9162-32216A84BF17}" sibTransId="{5096631D-223C-4DE0-9A90-646A97CAAA93}"/>
    <dgm:cxn modelId="{99E05BD8-6AD2-44D6-9A09-A8DCB578C99B}" srcId="{E5AB8293-2A24-49DF-96B2-470B4CD73043}" destId="{2E388A37-E807-4781-8BAE-38A4D97EE810}" srcOrd="3" destOrd="0" parTransId="{652B558E-9F39-4705-B5F0-D5A024124B05}" sibTransId="{4595BFE7-F474-4011-A919-E4381DD6E76F}"/>
    <dgm:cxn modelId="{54F189EB-8D78-4000-82F3-CF55C083FE71}" type="presOf" srcId="{2E388A37-E807-4781-8BAE-38A4D97EE810}" destId="{58636792-07BB-459E-9610-F2772D7F1745}" srcOrd="0" destOrd="0" presId="urn:microsoft.com/office/officeart/2005/8/layout/process1"/>
    <dgm:cxn modelId="{EB4138FB-E86B-4A85-86EA-7F0CDAE606DD}" srcId="{E5AB8293-2A24-49DF-96B2-470B4CD73043}" destId="{A175B1CF-0845-4477-92D7-AD2BC50230CB}" srcOrd="2" destOrd="0" parTransId="{596A77E4-0FC3-47D6-B182-BDF6E36A3430}" sibTransId="{59C8071F-C67B-4CE2-9B2B-00654B83721C}"/>
    <dgm:cxn modelId="{FFDBF0FE-339C-4B6E-A272-DFE6AE3EE7AA}" srcId="{E5AB8293-2A24-49DF-96B2-470B4CD73043}" destId="{ED384108-A6B5-4BCE-8245-9A349C916C0C}" srcOrd="0" destOrd="0" parTransId="{2CDB7E65-A805-4D82-B448-20FC2B4AC04F}" sibTransId="{6CB38841-0357-4229-A786-3F1880BEF098}"/>
    <dgm:cxn modelId="{BD61E012-6658-40AE-9B2E-216CCF45135A}" type="presParOf" srcId="{38BB0FCB-BB92-4618-A74B-DEA6ECF652E2}" destId="{92313F0E-CB5E-42E4-8340-2A92552F249E}" srcOrd="0" destOrd="0" presId="urn:microsoft.com/office/officeart/2005/8/layout/process1"/>
    <dgm:cxn modelId="{66416B26-0BAC-4602-B316-C7AEC1B71C8D}" type="presParOf" srcId="{38BB0FCB-BB92-4618-A74B-DEA6ECF652E2}" destId="{30BCBE44-4237-405C-B2CE-997E093303C2}" srcOrd="1" destOrd="0" presId="urn:microsoft.com/office/officeart/2005/8/layout/process1"/>
    <dgm:cxn modelId="{1FF25DD3-78C5-44F9-84AD-A25F43AC1E43}" type="presParOf" srcId="{30BCBE44-4237-405C-B2CE-997E093303C2}" destId="{74F3D6EA-C0E5-42BA-B3E8-5E393DF69B97}" srcOrd="0" destOrd="0" presId="urn:microsoft.com/office/officeart/2005/8/layout/process1"/>
    <dgm:cxn modelId="{4C486AFD-63BC-4310-BAD0-62B08DE26D8E}" type="presParOf" srcId="{38BB0FCB-BB92-4618-A74B-DEA6ECF652E2}" destId="{2105E916-7346-4E60-AC99-9236DADCEA56}" srcOrd="2" destOrd="0" presId="urn:microsoft.com/office/officeart/2005/8/layout/process1"/>
    <dgm:cxn modelId="{9E9AD628-F812-4E26-A6B7-D0B307C69248}" type="presParOf" srcId="{38BB0FCB-BB92-4618-A74B-DEA6ECF652E2}" destId="{E31364B3-3AB0-4CC8-AC85-0CF5990D106B}" srcOrd="3" destOrd="0" presId="urn:microsoft.com/office/officeart/2005/8/layout/process1"/>
    <dgm:cxn modelId="{4CA4D07A-6C61-4EAC-85AD-52C14F159020}" type="presParOf" srcId="{E31364B3-3AB0-4CC8-AC85-0CF5990D106B}" destId="{69FB0670-F226-46F6-B5E3-AE3ED112277F}" srcOrd="0" destOrd="0" presId="urn:microsoft.com/office/officeart/2005/8/layout/process1"/>
    <dgm:cxn modelId="{4593CBD8-C80F-480D-8446-A56A8041AB11}" type="presParOf" srcId="{38BB0FCB-BB92-4618-A74B-DEA6ECF652E2}" destId="{AAF3DEE5-6518-4E28-9507-C8730EE68694}" srcOrd="4" destOrd="0" presId="urn:microsoft.com/office/officeart/2005/8/layout/process1"/>
    <dgm:cxn modelId="{750D8F27-5496-4578-8F66-F1D6ADD63C3F}" type="presParOf" srcId="{38BB0FCB-BB92-4618-A74B-DEA6ECF652E2}" destId="{7BA6B166-56C8-486A-A019-5AD28CEE7EC2}" srcOrd="5" destOrd="0" presId="urn:microsoft.com/office/officeart/2005/8/layout/process1"/>
    <dgm:cxn modelId="{27DE283B-FC36-4A6B-A492-761D34DFADCA}" type="presParOf" srcId="{7BA6B166-56C8-486A-A019-5AD28CEE7EC2}" destId="{7E4E85E2-3A9E-4FEC-B96E-2F49822E20AA}" srcOrd="0" destOrd="0" presId="urn:microsoft.com/office/officeart/2005/8/layout/process1"/>
    <dgm:cxn modelId="{A429A610-73F2-4A42-942D-AA7D68327193}" type="presParOf" srcId="{38BB0FCB-BB92-4618-A74B-DEA6ECF652E2}" destId="{58636792-07BB-459E-9610-F2772D7F174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50B719-4E93-49C1-A442-80E1EDC7E8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9066A0C-44E2-405F-A231-21F51AFC4F85}">
      <dgm:prSet phldrT="[Text]" custT="1"/>
      <dgm:spPr>
        <a:solidFill>
          <a:srgbClr val="0078AE"/>
        </a:solidFill>
      </dgm:spPr>
      <dgm:t>
        <a:bodyPr/>
        <a:lstStyle/>
        <a:p>
          <a:r>
            <a:rPr lang="en-US" sz="1800" dirty="0"/>
            <a:t>Kendra Martin | Communications and Strategic Initiatives Specialist</a:t>
          </a:r>
          <a:endParaRPr lang="en-CA" sz="1800" dirty="0"/>
        </a:p>
      </dgm:t>
    </dgm:pt>
    <dgm:pt modelId="{BB52D519-086D-4132-A7F0-4FFC017B6339}" type="parTrans" cxnId="{E0147883-A3E1-4B63-A7D7-C29015B16012}">
      <dgm:prSet/>
      <dgm:spPr/>
      <dgm:t>
        <a:bodyPr/>
        <a:lstStyle/>
        <a:p>
          <a:endParaRPr lang="en-CA"/>
        </a:p>
      </dgm:t>
    </dgm:pt>
    <dgm:pt modelId="{99AF3474-E217-4BB3-A0D7-9B9797023BFB}" type="sibTrans" cxnId="{E0147883-A3E1-4B63-A7D7-C29015B16012}">
      <dgm:prSet/>
      <dgm:spPr/>
      <dgm:t>
        <a:bodyPr/>
        <a:lstStyle/>
        <a:p>
          <a:endParaRPr lang="en-CA"/>
        </a:p>
      </dgm:t>
    </dgm:pt>
    <dgm:pt modelId="{1038B854-BA25-4BCF-94C4-F470A3476351}">
      <dgm:prSet phldrT="[Text]" custT="1"/>
      <dgm:spPr/>
      <dgm:t>
        <a:bodyPr/>
        <a:lstStyle/>
        <a:p>
          <a:pPr algn="just"/>
          <a:r>
            <a:rPr lang="en-US" sz="1400" dirty="0"/>
            <a:t>Responsible to oversee all communications efforts, including website and social media, print material, public relations point person, press releases, corporate advertising, branding, marketing, internal communications, public consultation, civic engagement, and emergency communications information.</a:t>
          </a:r>
          <a:endParaRPr lang="en-CA" sz="1400" dirty="0"/>
        </a:p>
      </dgm:t>
    </dgm:pt>
    <dgm:pt modelId="{F80D1276-EB2A-4E6E-8330-BE6A00F6C2BD}" type="parTrans" cxnId="{2E65AEE8-F56E-43EB-ABE6-F9BAAFFB283C}">
      <dgm:prSet/>
      <dgm:spPr/>
      <dgm:t>
        <a:bodyPr/>
        <a:lstStyle/>
        <a:p>
          <a:endParaRPr lang="en-CA"/>
        </a:p>
      </dgm:t>
    </dgm:pt>
    <dgm:pt modelId="{8191CC7D-AF53-4F15-A834-050B2A5E4B1A}" type="sibTrans" cxnId="{2E65AEE8-F56E-43EB-ABE6-F9BAAFFB283C}">
      <dgm:prSet/>
      <dgm:spPr/>
      <dgm:t>
        <a:bodyPr/>
        <a:lstStyle/>
        <a:p>
          <a:endParaRPr lang="en-CA"/>
        </a:p>
      </dgm:t>
    </dgm:pt>
    <dgm:pt modelId="{B06BA465-DA96-435A-8F74-7376A57CC5DB}">
      <dgm:prSet phldrT="[Text]" custT="1"/>
      <dgm:spPr>
        <a:solidFill>
          <a:srgbClr val="0078AE"/>
        </a:solidFill>
      </dgm:spPr>
      <dgm:t>
        <a:bodyPr/>
        <a:lstStyle/>
        <a:p>
          <a:r>
            <a:rPr lang="en-US" sz="1800" dirty="0"/>
            <a:t>Hannah Barclay | Digital Media Associate</a:t>
          </a:r>
          <a:endParaRPr lang="en-CA" sz="1800" dirty="0"/>
        </a:p>
      </dgm:t>
    </dgm:pt>
    <dgm:pt modelId="{60021432-26A6-40E8-9D05-5A20D6C7F1B8}" type="parTrans" cxnId="{67D3263C-6DA6-4048-A328-1153040B6C56}">
      <dgm:prSet/>
      <dgm:spPr/>
      <dgm:t>
        <a:bodyPr/>
        <a:lstStyle/>
        <a:p>
          <a:endParaRPr lang="en-CA"/>
        </a:p>
      </dgm:t>
    </dgm:pt>
    <dgm:pt modelId="{6B1E26CC-4510-4497-9122-B2116694ED90}" type="sibTrans" cxnId="{67D3263C-6DA6-4048-A328-1153040B6C56}">
      <dgm:prSet/>
      <dgm:spPr/>
      <dgm:t>
        <a:bodyPr/>
        <a:lstStyle/>
        <a:p>
          <a:endParaRPr lang="en-CA"/>
        </a:p>
      </dgm:t>
    </dgm:pt>
    <dgm:pt modelId="{B3D2C2A9-44D8-4A87-820F-41E2A66EB3DB}">
      <dgm:prSet phldrT="[Text]" custT="1"/>
      <dgm:spPr/>
      <dgm:t>
        <a:bodyPr/>
        <a:lstStyle/>
        <a:p>
          <a:pPr algn="just"/>
          <a:r>
            <a:rPr lang="en-US" sz="1400" dirty="0"/>
            <a:t>The Digital Media Associate plays an integral role in providing advice and direction in the execution of digital strategy, promotion, and day-to-day digital operations for the Township of Centre Wellington, specifically Elora Fergus Tourism.</a:t>
          </a:r>
          <a:endParaRPr lang="en-CA" sz="1400" dirty="0"/>
        </a:p>
      </dgm:t>
    </dgm:pt>
    <dgm:pt modelId="{EFC6900F-B09D-4172-803E-85595DEB0773}" type="parTrans" cxnId="{BD5CE4E7-F0B5-4FE1-95C1-13E73BCD1228}">
      <dgm:prSet/>
      <dgm:spPr/>
      <dgm:t>
        <a:bodyPr/>
        <a:lstStyle/>
        <a:p>
          <a:endParaRPr lang="en-CA"/>
        </a:p>
      </dgm:t>
    </dgm:pt>
    <dgm:pt modelId="{4619C86D-CCAC-4F8F-A070-1C0F934D9E1A}" type="sibTrans" cxnId="{BD5CE4E7-F0B5-4FE1-95C1-13E73BCD1228}">
      <dgm:prSet/>
      <dgm:spPr/>
      <dgm:t>
        <a:bodyPr/>
        <a:lstStyle/>
        <a:p>
          <a:endParaRPr lang="en-CA"/>
        </a:p>
      </dgm:t>
    </dgm:pt>
    <dgm:pt modelId="{E78E6FE2-1BA1-4C87-978C-3492041BCE03}">
      <dgm:prSet phldrT="[Text]" custT="1"/>
      <dgm:spPr/>
      <dgm:t>
        <a:bodyPr/>
        <a:lstStyle/>
        <a:p>
          <a:pPr algn="just"/>
          <a:r>
            <a:rPr lang="en-US" sz="1400" dirty="0"/>
            <a:t>This position is also responsible for oversight and coordination of strategic planning initiatives from initiation through completion. Works with all departments on strategic planning progress and timelines, including strategic priority setting. Supports the CAO and Senior Management Team by coordinating all cross-departmental strategic initiatives, plans and projects.</a:t>
          </a:r>
          <a:endParaRPr lang="en-CA" sz="1400" dirty="0"/>
        </a:p>
      </dgm:t>
    </dgm:pt>
    <dgm:pt modelId="{0BBD64D5-9580-456C-936B-06AEE8200696}" type="parTrans" cxnId="{BEAFAB94-537F-4EFE-A7D3-A52A49417793}">
      <dgm:prSet/>
      <dgm:spPr/>
      <dgm:t>
        <a:bodyPr/>
        <a:lstStyle/>
        <a:p>
          <a:endParaRPr lang="en-CA"/>
        </a:p>
      </dgm:t>
    </dgm:pt>
    <dgm:pt modelId="{44666EEC-C2B0-4F4C-AE5A-EEA572A39E68}" type="sibTrans" cxnId="{BEAFAB94-537F-4EFE-A7D3-A52A49417793}">
      <dgm:prSet/>
      <dgm:spPr/>
      <dgm:t>
        <a:bodyPr/>
        <a:lstStyle/>
        <a:p>
          <a:endParaRPr lang="en-CA"/>
        </a:p>
      </dgm:t>
    </dgm:pt>
    <dgm:pt modelId="{64BA5E0F-6213-4783-B0AE-4758FB4E8C89}">
      <dgm:prSet phldrT="[Text]" custT="1"/>
      <dgm:spPr/>
      <dgm:t>
        <a:bodyPr/>
        <a:lstStyle/>
        <a:p>
          <a:pPr algn="just"/>
          <a:r>
            <a:rPr lang="en-US" sz="1400" dirty="0"/>
            <a:t>The Digital Media Associate implements daily social media content creation and management of all digital assets for the destination.</a:t>
          </a:r>
          <a:endParaRPr lang="en-CA" sz="1400" dirty="0"/>
        </a:p>
      </dgm:t>
    </dgm:pt>
    <dgm:pt modelId="{57CFF03A-6CF2-4CE6-A234-B902C8FFEDC2}" type="parTrans" cxnId="{07AB2D3B-9777-4988-BC15-C35BAFC81B36}">
      <dgm:prSet/>
      <dgm:spPr/>
      <dgm:t>
        <a:bodyPr/>
        <a:lstStyle/>
        <a:p>
          <a:endParaRPr lang="en-CA"/>
        </a:p>
      </dgm:t>
    </dgm:pt>
    <dgm:pt modelId="{0BC747A5-94E2-452F-BDBB-BAD40FFD440B}" type="sibTrans" cxnId="{07AB2D3B-9777-4988-BC15-C35BAFC81B36}">
      <dgm:prSet/>
      <dgm:spPr/>
      <dgm:t>
        <a:bodyPr/>
        <a:lstStyle/>
        <a:p>
          <a:endParaRPr lang="en-CA"/>
        </a:p>
      </dgm:t>
    </dgm:pt>
    <dgm:pt modelId="{62C736EC-8519-4182-A867-08C63E0BCAD0}">
      <dgm:prSet phldrT="[Text]" custT="1"/>
      <dgm:spPr/>
      <dgm:t>
        <a:bodyPr/>
        <a:lstStyle/>
        <a:p>
          <a:pPr algn="just"/>
          <a:r>
            <a:rPr lang="en-US" sz="1400" dirty="0"/>
            <a:t>The Digital Media Associate provides customer service to residents, businesses and tourists who contact the Township through our social media platforms. Responsibilities include updating the website and posting to social media. The position also supports internal customers, creating digital pieces to support programs and services across the corporation.</a:t>
          </a:r>
          <a:endParaRPr lang="en-CA" sz="1400" dirty="0"/>
        </a:p>
      </dgm:t>
    </dgm:pt>
    <dgm:pt modelId="{C1789139-48E4-4F56-955F-715246F3375C}" type="parTrans" cxnId="{3D23D53C-0A71-4E85-AE16-09934D25C24D}">
      <dgm:prSet/>
      <dgm:spPr/>
      <dgm:t>
        <a:bodyPr/>
        <a:lstStyle/>
        <a:p>
          <a:endParaRPr lang="en-CA"/>
        </a:p>
      </dgm:t>
    </dgm:pt>
    <dgm:pt modelId="{6F899344-6BA1-4BDC-ADBE-9340310234F7}" type="sibTrans" cxnId="{3D23D53C-0A71-4E85-AE16-09934D25C24D}">
      <dgm:prSet/>
      <dgm:spPr/>
      <dgm:t>
        <a:bodyPr/>
        <a:lstStyle/>
        <a:p>
          <a:endParaRPr lang="en-CA"/>
        </a:p>
      </dgm:t>
    </dgm:pt>
    <dgm:pt modelId="{E95774AD-8C04-47B1-8653-07FF3481C15F}">
      <dgm:prSet phldrT="[Text]" custT="1"/>
      <dgm:spPr/>
      <dgm:t>
        <a:bodyPr/>
        <a:lstStyle/>
        <a:p>
          <a:pPr algn="l"/>
          <a:endParaRPr lang="en-CA" sz="1400" dirty="0"/>
        </a:p>
      </dgm:t>
    </dgm:pt>
    <dgm:pt modelId="{35974F9D-7D80-4A34-87FD-00C53A815921}" type="parTrans" cxnId="{417E030F-9D36-41EC-8875-9AB35121B113}">
      <dgm:prSet/>
      <dgm:spPr/>
      <dgm:t>
        <a:bodyPr/>
        <a:lstStyle/>
        <a:p>
          <a:endParaRPr lang="en-CA"/>
        </a:p>
      </dgm:t>
    </dgm:pt>
    <dgm:pt modelId="{8177AAC1-3031-479A-B0B0-3F67003A48E9}" type="sibTrans" cxnId="{417E030F-9D36-41EC-8875-9AB35121B113}">
      <dgm:prSet/>
      <dgm:spPr/>
      <dgm:t>
        <a:bodyPr/>
        <a:lstStyle/>
        <a:p>
          <a:endParaRPr lang="en-CA"/>
        </a:p>
      </dgm:t>
    </dgm:pt>
    <dgm:pt modelId="{4107E766-2605-4D12-9EBC-84A20E572904}">
      <dgm:prSet phldrT="[Text]" custT="1"/>
      <dgm:spPr/>
      <dgm:t>
        <a:bodyPr/>
        <a:lstStyle/>
        <a:p>
          <a:pPr algn="l"/>
          <a:endParaRPr lang="en-CA" sz="1400" dirty="0"/>
        </a:p>
      </dgm:t>
    </dgm:pt>
    <dgm:pt modelId="{04615047-F910-441B-85E5-51AF6BB45320}" type="parTrans" cxnId="{9A620DF6-0247-4B47-8083-FCD4B261FC73}">
      <dgm:prSet/>
      <dgm:spPr/>
      <dgm:t>
        <a:bodyPr/>
        <a:lstStyle/>
        <a:p>
          <a:endParaRPr lang="en-CA"/>
        </a:p>
      </dgm:t>
    </dgm:pt>
    <dgm:pt modelId="{89B74581-D5BC-41D9-9E2E-EDBFBCC8BF12}" type="sibTrans" cxnId="{9A620DF6-0247-4B47-8083-FCD4B261FC73}">
      <dgm:prSet/>
      <dgm:spPr/>
      <dgm:t>
        <a:bodyPr/>
        <a:lstStyle/>
        <a:p>
          <a:endParaRPr lang="en-CA"/>
        </a:p>
      </dgm:t>
    </dgm:pt>
    <dgm:pt modelId="{F65BE5B2-D0D2-4BF2-B262-530935CB8898}">
      <dgm:prSet phldrT="[Text]" custT="1"/>
      <dgm:spPr/>
      <dgm:t>
        <a:bodyPr/>
        <a:lstStyle/>
        <a:p>
          <a:pPr algn="l"/>
          <a:endParaRPr lang="en-CA" sz="1400" dirty="0"/>
        </a:p>
      </dgm:t>
    </dgm:pt>
    <dgm:pt modelId="{3C1EC856-E880-4F8F-B5A9-7A2A0FAD5720}" type="parTrans" cxnId="{82163CF8-9698-4FDB-B7D5-DB3BAE8600F1}">
      <dgm:prSet/>
      <dgm:spPr/>
      <dgm:t>
        <a:bodyPr/>
        <a:lstStyle/>
        <a:p>
          <a:endParaRPr lang="en-CA"/>
        </a:p>
      </dgm:t>
    </dgm:pt>
    <dgm:pt modelId="{8728140D-D2F5-4B35-B75E-A92F769ADFDB}" type="sibTrans" cxnId="{82163CF8-9698-4FDB-B7D5-DB3BAE8600F1}">
      <dgm:prSet/>
      <dgm:spPr/>
      <dgm:t>
        <a:bodyPr/>
        <a:lstStyle/>
        <a:p>
          <a:endParaRPr lang="en-CA"/>
        </a:p>
      </dgm:t>
    </dgm:pt>
    <dgm:pt modelId="{E926B9C9-59D9-413D-A8A2-62785E610A87}" type="pres">
      <dgm:prSet presAssocID="{4C50B719-4E93-49C1-A442-80E1EDC7E8EF}" presName="linear" presStyleCnt="0">
        <dgm:presLayoutVars>
          <dgm:animLvl val="lvl"/>
          <dgm:resizeHandles val="exact"/>
        </dgm:presLayoutVars>
      </dgm:prSet>
      <dgm:spPr/>
    </dgm:pt>
    <dgm:pt modelId="{E9B6F524-DABF-43C9-8A06-6D1C6C36B9D0}" type="pres">
      <dgm:prSet presAssocID="{99066A0C-44E2-405F-A231-21F51AFC4F85}" presName="parentText" presStyleLbl="node1" presStyleIdx="0" presStyleCnt="2" custScaleY="48276">
        <dgm:presLayoutVars>
          <dgm:chMax val="0"/>
          <dgm:bulletEnabled val="1"/>
        </dgm:presLayoutVars>
      </dgm:prSet>
      <dgm:spPr/>
    </dgm:pt>
    <dgm:pt modelId="{F1593DFD-3A00-4DC5-BB52-06E6A5DC7EFE}" type="pres">
      <dgm:prSet presAssocID="{99066A0C-44E2-405F-A231-21F51AFC4F85}" presName="childText" presStyleLbl="revTx" presStyleIdx="0" presStyleCnt="2">
        <dgm:presLayoutVars>
          <dgm:bulletEnabled val="1"/>
        </dgm:presLayoutVars>
      </dgm:prSet>
      <dgm:spPr/>
    </dgm:pt>
    <dgm:pt modelId="{02A65333-FE4F-4E82-8509-3EB1FD1551A8}" type="pres">
      <dgm:prSet presAssocID="{B06BA465-DA96-435A-8F74-7376A57CC5DB}" presName="parentText" presStyleLbl="node1" presStyleIdx="1" presStyleCnt="2" custScaleY="47724">
        <dgm:presLayoutVars>
          <dgm:chMax val="0"/>
          <dgm:bulletEnabled val="1"/>
        </dgm:presLayoutVars>
      </dgm:prSet>
      <dgm:spPr/>
    </dgm:pt>
    <dgm:pt modelId="{4A7EE4F7-32C9-4B17-9FAC-D4731D2218B7}" type="pres">
      <dgm:prSet presAssocID="{B06BA465-DA96-435A-8F74-7376A57CC5DB}" presName="childText" presStyleLbl="revTx" presStyleIdx="1" presStyleCnt="2">
        <dgm:presLayoutVars>
          <dgm:bulletEnabled val="1"/>
        </dgm:presLayoutVars>
      </dgm:prSet>
      <dgm:spPr/>
    </dgm:pt>
  </dgm:ptLst>
  <dgm:cxnLst>
    <dgm:cxn modelId="{417E030F-9D36-41EC-8875-9AB35121B113}" srcId="{99066A0C-44E2-405F-A231-21F51AFC4F85}" destId="{E95774AD-8C04-47B1-8653-07FF3481C15F}" srcOrd="3" destOrd="0" parTransId="{35974F9D-7D80-4A34-87FD-00C53A815921}" sibTransId="{8177AAC1-3031-479A-B0B0-3F67003A48E9}"/>
    <dgm:cxn modelId="{A0584429-7B08-43A9-9C1E-795A35781670}" type="presOf" srcId="{62C736EC-8519-4182-A867-08C63E0BCAD0}" destId="{4A7EE4F7-32C9-4B17-9FAC-D4731D2218B7}" srcOrd="0" destOrd="3" presId="urn:microsoft.com/office/officeart/2005/8/layout/vList2"/>
    <dgm:cxn modelId="{07AB2D3B-9777-4988-BC15-C35BAFC81B36}" srcId="{B06BA465-DA96-435A-8F74-7376A57CC5DB}" destId="{64BA5E0F-6213-4783-B0AE-4758FB4E8C89}" srcOrd="2" destOrd="0" parTransId="{57CFF03A-6CF2-4CE6-A234-B902C8FFEDC2}" sibTransId="{0BC747A5-94E2-452F-BDBB-BAD40FFD440B}"/>
    <dgm:cxn modelId="{67D3263C-6DA6-4048-A328-1153040B6C56}" srcId="{4C50B719-4E93-49C1-A442-80E1EDC7E8EF}" destId="{B06BA465-DA96-435A-8F74-7376A57CC5DB}" srcOrd="1" destOrd="0" parTransId="{60021432-26A6-40E8-9D05-5A20D6C7F1B8}" sibTransId="{6B1E26CC-4510-4497-9122-B2116694ED90}"/>
    <dgm:cxn modelId="{F8035E3C-4903-46E0-BBAC-6B7D3B1448FA}" type="presOf" srcId="{4107E766-2605-4D12-9EBC-84A20E572904}" destId="{F1593DFD-3A00-4DC5-BB52-06E6A5DC7EFE}" srcOrd="0" destOrd="0" presId="urn:microsoft.com/office/officeart/2005/8/layout/vList2"/>
    <dgm:cxn modelId="{3D23D53C-0A71-4E85-AE16-09934D25C24D}" srcId="{B06BA465-DA96-435A-8F74-7376A57CC5DB}" destId="{62C736EC-8519-4182-A867-08C63E0BCAD0}" srcOrd="3" destOrd="0" parTransId="{C1789139-48E4-4F56-955F-715246F3375C}" sibTransId="{6F899344-6BA1-4BDC-ADBE-9340310234F7}"/>
    <dgm:cxn modelId="{81963C42-E1BA-4577-A9B8-75C83CF806B1}" type="presOf" srcId="{64BA5E0F-6213-4783-B0AE-4758FB4E8C89}" destId="{4A7EE4F7-32C9-4B17-9FAC-D4731D2218B7}" srcOrd="0" destOrd="2" presId="urn:microsoft.com/office/officeart/2005/8/layout/vList2"/>
    <dgm:cxn modelId="{66CB8469-F54D-44E7-A88E-D621141461AD}" type="presOf" srcId="{1038B854-BA25-4BCF-94C4-F470A3476351}" destId="{F1593DFD-3A00-4DC5-BB52-06E6A5DC7EFE}" srcOrd="0" destOrd="1" presId="urn:microsoft.com/office/officeart/2005/8/layout/vList2"/>
    <dgm:cxn modelId="{0796376F-D548-408E-89CD-DFE53D674F10}" type="presOf" srcId="{F65BE5B2-D0D2-4BF2-B262-530935CB8898}" destId="{4A7EE4F7-32C9-4B17-9FAC-D4731D2218B7}" srcOrd="0" destOrd="0" presId="urn:microsoft.com/office/officeart/2005/8/layout/vList2"/>
    <dgm:cxn modelId="{C7A73F71-338F-4E44-9838-BCA7CA9278F8}" type="presOf" srcId="{4C50B719-4E93-49C1-A442-80E1EDC7E8EF}" destId="{E926B9C9-59D9-413D-A8A2-62785E610A87}" srcOrd="0" destOrd="0" presId="urn:microsoft.com/office/officeart/2005/8/layout/vList2"/>
    <dgm:cxn modelId="{E0147883-A3E1-4B63-A7D7-C29015B16012}" srcId="{4C50B719-4E93-49C1-A442-80E1EDC7E8EF}" destId="{99066A0C-44E2-405F-A231-21F51AFC4F85}" srcOrd="0" destOrd="0" parTransId="{BB52D519-086D-4132-A7F0-4FFC017B6339}" sibTransId="{99AF3474-E217-4BB3-A0D7-9B9797023BFB}"/>
    <dgm:cxn modelId="{09AF8688-1E68-410E-9BA0-FD43F443B505}" type="presOf" srcId="{B06BA465-DA96-435A-8F74-7376A57CC5DB}" destId="{02A65333-FE4F-4E82-8509-3EB1FD1551A8}" srcOrd="0" destOrd="0" presId="urn:microsoft.com/office/officeart/2005/8/layout/vList2"/>
    <dgm:cxn modelId="{D318008C-418C-4058-83E1-798605F685EA}" type="presOf" srcId="{B3D2C2A9-44D8-4A87-820F-41E2A66EB3DB}" destId="{4A7EE4F7-32C9-4B17-9FAC-D4731D2218B7}" srcOrd="0" destOrd="1" presId="urn:microsoft.com/office/officeart/2005/8/layout/vList2"/>
    <dgm:cxn modelId="{49E90F8C-6441-4583-B5F1-F7E0E848BFE7}" type="presOf" srcId="{E78E6FE2-1BA1-4C87-978C-3492041BCE03}" destId="{F1593DFD-3A00-4DC5-BB52-06E6A5DC7EFE}" srcOrd="0" destOrd="2" presId="urn:microsoft.com/office/officeart/2005/8/layout/vList2"/>
    <dgm:cxn modelId="{DBB11B8C-5717-4ECD-8206-F99FD6B8B744}" type="presOf" srcId="{E95774AD-8C04-47B1-8653-07FF3481C15F}" destId="{F1593DFD-3A00-4DC5-BB52-06E6A5DC7EFE}" srcOrd="0" destOrd="3" presId="urn:microsoft.com/office/officeart/2005/8/layout/vList2"/>
    <dgm:cxn modelId="{BEAFAB94-537F-4EFE-A7D3-A52A49417793}" srcId="{99066A0C-44E2-405F-A231-21F51AFC4F85}" destId="{E78E6FE2-1BA1-4C87-978C-3492041BCE03}" srcOrd="2" destOrd="0" parTransId="{0BBD64D5-9580-456C-936B-06AEE8200696}" sibTransId="{44666EEC-C2B0-4F4C-AE5A-EEA572A39E68}"/>
    <dgm:cxn modelId="{BD5CE4E7-F0B5-4FE1-95C1-13E73BCD1228}" srcId="{B06BA465-DA96-435A-8F74-7376A57CC5DB}" destId="{B3D2C2A9-44D8-4A87-820F-41E2A66EB3DB}" srcOrd="1" destOrd="0" parTransId="{EFC6900F-B09D-4172-803E-85595DEB0773}" sibTransId="{4619C86D-CCAC-4F8F-A070-1C0F934D9E1A}"/>
    <dgm:cxn modelId="{2E65AEE8-F56E-43EB-ABE6-F9BAAFFB283C}" srcId="{99066A0C-44E2-405F-A231-21F51AFC4F85}" destId="{1038B854-BA25-4BCF-94C4-F470A3476351}" srcOrd="1" destOrd="0" parTransId="{F80D1276-EB2A-4E6E-8330-BE6A00F6C2BD}" sibTransId="{8191CC7D-AF53-4F15-A834-050B2A5E4B1A}"/>
    <dgm:cxn modelId="{0D7B38F5-4936-4D19-AADF-41A3BD5F72C2}" type="presOf" srcId="{99066A0C-44E2-405F-A231-21F51AFC4F85}" destId="{E9B6F524-DABF-43C9-8A06-6D1C6C36B9D0}" srcOrd="0" destOrd="0" presId="urn:microsoft.com/office/officeart/2005/8/layout/vList2"/>
    <dgm:cxn modelId="{9A620DF6-0247-4B47-8083-FCD4B261FC73}" srcId="{99066A0C-44E2-405F-A231-21F51AFC4F85}" destId="{4107E766-2605-4D12-9EBC-84A20E572904}" srcOrd="0" destOrd="0" parTransId="{04615047-F910-441B-85E5-51AF6BB45320}" sibTransId="{89B74581-D5BC-41D9-9E2E-EDBFBCC8BF12}"/>
    <dgm:cxn modelId="{82163CF8-9698-4FDB-B7D5-DB3BAE8600F1}" srcId="{B06BA465-DA96-435A-8F74-7376A57CC5DB}" destId="{F65BE5B2-D0D2-4BF2-B262-530935CB8898}" srcOrd="0" destOrd="0" parTransId="{3C1EC856-E880-4F8F-B5A9-7A2A0FAD5720}" sibTransId="{8728140D-D2F5-4B35-B75E-A92F769ADFDB}"/>
    <dgm:cxn modelId="{46D3800A-C03C-4A4B-83E6-9AB1406FCF75}" type="presParOf" srcId="{E926B9C9-59D9-413D-A8A2-62785E610A87}" destId="{E9B6F524-DABF-43C9-8A06-6D1C6C36B9D0}" srcOrd="0" destOrd="0" presId="urn:microsoft.com/office/officeart/2005/8/layout/vList2"/>
    <dgm:cxn modelId="{DFEE6869-B13A-484E-A394-4D9A242656E3}" type="presParOf" srcId="{E926B9C9-59D9-413D-A8A2-62785E610A87}" destId="{F1593DFD-3A00-4DC5-BB52-06E6A5DC7EFE}" srcOrd="1" destOrd="0" presId="urn:microsoft.com/office/officeart/2005/8/layout/vList2"/>
    <dgm:cxn modelId="{7CB1C9EF-2F4C-47EC-9555-3946FB9A431A}" type="presParOf" srcId="{E926B9C9-59D9-413D-A8A2-62785E610A87}" destId="{02A65333-FE4F-4E82-8509-3EB1FD1551A8}" srcOrd="2" destOrd="0" presId="urn:microsoft.com/office/officeart/2005/8/layout/vList2"/>
    <dgm:cxn modelId="{5418D2E0-1D72-46A8-B656-F652031574D7}" type="presParOf" srcId="{E926B9C9-59D9-413D-A8A2-62785E610A87}" destId="{4A7EE4F7-32C9-4B17-9FAC-D4731D2218B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0F25E0-8D10-4445-BAB6-49B78A3A9C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8DE34CB1-1F6D-40D6-B115-EAE08DED6CF8}">
      <dgm:prSet phldrT="[Text]" custT="1"/>
      <dgm:spPr>
        <a:solidFill>
          <a:srgbClr val="0078AE"/>
        </a:solidFill>
      </dgm:spPr>
      <dgm:t>
        <a:bodyPr/>
        <a:lstStyle/>
        <a:p>
          <a:r>
            <a:rPr lang="en-US" sz="1200" dirty="0"/>
            <a:t>Ensure all staff understand the importance of internal and external communications.  Assist staff in their communication efforts from start, to finish.</a:t>
          </a:r>
          <a:endParaRPr lang="en-CA" sz="1200" dirty="0"/>
        </a:p>
      </dgm:t>
    </dgm:pt>
    <dgm:pt modelId="{B40997E9-CAA0-4B30-923B-F6B3928CD8A8}" type="parTrans" cxnId="{79F5B66A-5462-4A9E-9D61-30ADB39D6088}">
      <dgm:prSet/>
      <dgm:spPr/>
      <dgm:t>
        <a:bodyPr/>
        <a:lstStyle/>
        <a:p>
          <a:endParaRPr lang="en-CA"/>
        </a:p>
      </dgm:t>
    </dgm:pt>
    <dgm:pt modelId="{6B3167A9-8D6F-46A5-B7C8-9C2112530F1D}" type="sibTrans" cxnId="{79F5B66A-5462-4A9E-9D61-30ADB39D6088}">
      <dgm:prSet/>
      <dgm:spPr>
        <a:ln>
          <a:solidFill>
            <a:srgbClr val="D6C322"/>
          </a:solidFill>
        </a:ln>
      </dgm:spPr>
      <dgm:t>
        <a:bodyPr/>
        <a:lstStyle/>
        <a:p>
          <a:endParaRPr lang="en-CA"/>
        </a:p>
      </dgm:t>
    </dgm:pt>
    <dgm:pt modelId="{5E588ED8-6781-4045-931D-49EE29F91974}">
      <dgm:prSet phldrT="[Text]" custT="1"/>
      <dgm:spPr>
        <a:solidFill>
          <a:srgbClr val="0078AE"/>
        </a:solidFill>
      </dgm:spPr>
      <dgm:t>
        <a:bodyPr/>
        <a:lstStyle/>
        <a:p>
          <a:r>
            <a:rPr lang="en-US" sz="1200" dirty="0"/>
            <a:t>Support the delivery of Council’s Strategic Priorities.</a:t>
          </a:r>
          <a:endParaRPr lang="en-CA" sz="1200" dirty="0"/>
        </a:p>
      </dgm:t>
    </dgm:pt>
    <dgm:pt modelId="{6158B16F-BC88-49E6-BBE8-DACF2D6BB0E1}" type="parTrans" cxnId="{BAEB1736-F384-478F-92C1-F1BFB36939A0}">
      <dgm:prSet/>
      <dgm:spPr/>
      <dgm:t>
        <a:bodyPr/>
        <a:lstStyle/>
        <a:p>
          <a:endParaRPr lang="en-CA"/>
        </a:p>
      </dgm:t>
    </dgm:pt>
    <dgm:pt modelId="{D40B1D53-0DA3-4DB6-A1F7-5BFC21408ACF}" type="sibTrans" cxnId="{BAEB1736-F384-478F-92C1-F1BFB36939A0}">
      <dgm:prSet/>
      <dgm:spPr/>
      <dgm:t>
        <a:bodyPr/>
        <a:lstStyle/>
        <a:p>
          <a:endParaRPr lang="en-CA"/>
        </a:p>
      </dgm:t>
    </dgm:pt>
    <dgm:pt modelId="{1ACCFA4F-C72F-4C84-8732-AA3C3A0D052B}">
      <dgm:prSet phldrT="[Text]" custT="1"/>
      <dgm:spPr>
        <a:solidFill>
          <a:srgbClr val="0078AE"/>
        </a:solidFill>
      </dgm:spPr>
      <dgm:t>
        <a:bodyPr/>
        <a:lstStyle/>
        <a:p>
          <a:r>
            <a:rPr lang="en-US" sz="1200" dirty="0"/>
            <a:t>Increase community engagement. Meaningful community engagement is about having representation from the whole community, not just a small voice.  Examples – Public Engagement workshops, Key Township Open House etc.</a:t>
          </a:r>
          <a:endParaRPr lang="en-CA" sz="1200" dirty="0"/>
        </a:p>
      </dgm:t>
    </dgm:pt>
    <dgm:pt modelId="{958F94C1-D8D3-4C0F-8BB0-FF70D6EECBAE}" type="parTrans" cxnId="{EF491746-5342-457B-BCF2-9F5C62BA3B22}">
      <dgm:prSet/>
      <dgm:spPr/>
      <dgm:t>
        <a:bodyPr/>
        <a:lstStyle/>
        <a:p>
          <a:endParaRPr lang="en-CA"/>
        </a:p>
      </dgm:t>
    </dgm:pt>
    <dgm:pt modelId="{2ADFAE76-8AA5-4624-B4BE-186B91B86841}" type="sibTrans" cxnId="{EF491746-5342-457B-BCF2-9F5C62BA3B22}">
      <dgm:prSet/>
      <dgm:spPr/>
      <dgm:t>
        <a:bodyPr/>
        <a:lstStyle/>
        <a:p>
          <a:endParaRPr lang="en-CA"/>
        </a:p>
      </dgm:t>
    </dgm:pt>
    <dgm:pt modelId="{CCC637A7-9CF8-44EF-B75B-29A5BBC749D9}">
      <dgm:prSet phldrT="[Text]" custT="1"/>
      <dgm:spPr>
        <a:solidFill>
          <a:srgbClr val="0078AE"/>
        </a:solidFill>
      </dgm:spPr>
      <dgm:t>
        <a:bodyPr/>
        <a:lstStyle/>
        <a:p>
          <a:r>
            <a:rPr lang="en-US" sz="1200" dirty="0"/>
            <a:t>Create ongoing conversation that allows staff and our residents help define and shape the Township’s future.</a:t>
          </a:r>
          <a:endParaRPr lang="en-CA" sz="1200" dirty="0"/>
        </a:p>
      </dgm:t>
    </dgm:pt>
    <dgm:pt modelId="{8C60F362-352A-45BD-B810-20689708DA34}" type="parTrans" cxnId="{206D9B7C-CF3C-458A-A3CF-C1E1E2EA804F}">
      <dgm:prSet/>
      <dgm:spPr/>
      <dgm:t>
        <a:bodyPr/>
        <a:lstStyle/>
        <a:p>
          <a:endParaRPr lang="en-CA"/>
        </a:p>
      </dgm:t>
    </dgm:pt>
    <dgm:pt modelId="{22FEA622-6669-4843-B01A-104630625D48}" type="sibTrans" cxnId="{206D9B7C-CF3C-458A-A3CF-C1E1E2EA804F}">
      <dgm:prSet/>
      <dgm:spPr/>
      <dgm:t>
        <a:bodyPr/>
        <a:lstStyle/>
        <a:p>
          <a:endParaRPr lang="en-CA"/>
        </a:p>
      </dgm:t>
    </dgm:pt>
    <dgm:pt modelId="{17F65FA9-A041-40F5-9882-B87B752DFA86}">
      <dgm:prSet phldrT="[Text]" custT="1"/>
      <dgm:spPr>
        <a:solidFill>
          <a:srgbClr val="0078AE"/>
        </a:solidFill>
      </dgm:spPr>
      <dgm:t>
        <a:bodyPr/>
        <a:lstStyle/>
        <a:p>
          <a:r>
            <a:rPr lang="en-US" sz="1200" dirty="0"/>
            <a:t>Develop and launch a survey on the role of communications in our community to residents (How do they communicate with us? Questions about the ease of use of centrewellington.ca. How does the community feel about the Township? Do they like to work, live and play in CW? Etc.)</a:t>
          </a:r>
          <a:endParaRPr lang="en-CA" sz="1200" dirty="0"/>
        </a:p>
      </dgm:t>
    </dgm:pt>
    <dgm:pt modelId="{7606CE05-4FA1-46A9-BEF4-41E05ACEF48C}" type="parTrans" cxnId="{DFF0DEEC-362E-412F-9406-0BC508707F1B}">
      <dgm:prSet/>
      <dgm:spPr/>
      <dgm:t>
        <a:bodyPr/>
        <a:lstStyle/>
        <a:p>
          <a:endParaRPr lang="en-CA"/>
        </a:p>
      </dgm:t>
    </dgm:pt>
    <dgm:pt modelId="{328C942A-7F12-4CF5-B894-BEC4BD3567C9}" type="sibTrans" cxnId="{DFF0DEEC-362E-412F-9406-0BC508707F1B}">
      <dgm:prSet/>
      <dgm:spPr/>
      <dgm:t>
        <a:bodyPr/>
        <a:lstStyle/>
        <a:p>
          <a:endParaRPr lang="en-CA"/>
        </a:p>
      </dgm:t>
    </dgm:pt>
    <dgm:pt modelId="{C0072287-08BB-4052-88B7-A9A48A3654EE}">
      <dgm:prSet phldrT="[Text]" custT="1"/>
      <dgm:spPr>
        <a:solidFill>
          <a:srgbClr val="0078AE"/>
        </a:solidFill>
      </dgm:spPr>
      <dgm:t>
        <a:bodyPr/>
        <a:lstStyle/>
        <a:p>
          <a:r>
            <a:rPr lang="en-US" sz="1200" dirty="0"/>
            <a:t>Complete a branding and visual identity document that will assist Corporate Communications in ensuring there is a proper use of visual graphics (logos etc.). And that we are communicating a consistent message to our community.</a:t>
          </a:r>
          <a:endParaRPr lang="en-CA" sz="1200" dirty="0"/>
        </a:p>
      </dgm:t>
    </dgm:pt>
    <dgm:pt modelId="{571E1271-3453-4CF4-A980-E030B5D3A980}" type="parTrans" cxnId="{62BF780B-2CC7-47A6-942C-66BDDEB88569}">
      <dgm:prSet/>
      <dgm:spPr/>
      <dgm:t>
        <a:bodyPr/>
        <a:lstStyle/>
        <a:p>
          <a:endParaRPr lang="en-CA"/>
        </a:p>
      </dgm:t>
    </dgm:pt>
    <dgm:pt modelId="{4E8A26DC-5FC7-4C1A-BBC8-1F50C937E754}" type="sibTrans" cxnId="{62BF780B-2CC7-47A6-942C-66BDDEB88569}">
      <dgm:prSet/>
      <dgm:spPr/>
      <dgm:t>
        <a:bodyPr/>
        <a:lstStyle/>
        <a:p>
          <a:endParaRPr lang="en-CA"/>
        </a:p>
      </dgm:t>
    </dgm:pt>
    <dgm:pt modelId="{B6E9B24B-EB57-47F4-ACF8-2526E74D59B7}" type="pres">
      <dgm:prSet presAssocID="{510F25E0-8D10-4445-BAB6-49B78A3A9CC8}" presName="Name0" presStyleCnt="0">
        <dgm:presLayoutVars>
          <dgm:chMax val="7"/>
          <dgm:chPref val="7"/>
          <dgm:dir/>
        </dgm:presLayoutVars>
      </dgm:prSet>
      <dgm:spPr/>
    </dgm:pt>
    <dgm:pt modelId="{B9821253-01A9-4AD8-8FF6-7B1B0A8C3948}" type="pres">
      <dgm:prSet presAssocID="{510F25E0-8D10-4445-BAB6-49B78A3A9CC8}" presName="Name1" presStyleCnt="0"/>
      <dgm:spPr/>
    </dgm:pt>
    <dgm:pt modelId="{EBCC2627-0D69-4256-83FF-81C5701BB595}" type="pres">
      <dgm:prSet presAssocID="{510F25E0-8D10-4445-BAB6-49B78A3A9CC8}" presName="cycle" presStyleCnt="0"/>
      <dgm:spPr/>
    </dgm:pt>
    <dgm:pt modelId="{95423120-3142-4581-AE85-390B8F82BCBD}" type="pres">
      <dgm:prSet presAssocID="{510F25E0-8D10-4445-BAB6-49B78A3A9CC8}" presName="srcNode" presStyleLbl="node1" presStyleIdx="0" presStyleCnt="6"/>
      <dgm:spPr/>
    </dgm:pt>
    <dgm:pt modelId="{232FD1C4-46C3-47E9-ADD6-3B41D565E011}" type="pres">
      <dgm:prSet presAssocID="{510F25E0-8D10-4445-BAB6-49B78A3A9CC8}" presName="conn" presStyleLbl="parChTrans1D2" presStyleIdx="0" presStyleCnt="1"/>
      <dgm:spPr/>
    </dgm:pt>
    <dgm:pt modelId="{03E5306C-87C7-454E-8276-3B456E8FA857}" type="pres">
      <dgm:prSet presAssocID="{510F25E0-8D10-4445-BAB6-49B78A3A9CC8}" presName="extraNode" presStyleLbl="node1" presStyleIdx="0" presStyleCnt="6"/>
      <dgm:spPr/>
    </dgm:pt>
    <dgm:pt modelId="{1A97F713-1FF7-480D-B15F-579507DC6020}" type="pres">
      <dgm:prSet presAssocID="{510F25E0-8D10-4445-BAB6-49B78A3A9CC8}" presName="dstNode" presStyleLbl="node1" presStyleIdx="0" presStyleCnt="6"/>
      <dgm:spPr/>
    </dgm:pt>
    <dgm:pt modelId="{D7F3AFD3-D4B2-4A5E-BB64-4F927C1F6E7A}" type="pres">
      <dgm:prSet presAssocID="{8DE34CB1-1F6D-40D6-B115-EAE08DED6CF8}" presName="text_1" presStyleLbl="node1" presStyleIdx="0" presStyleCnt="6">
        <dgm:presLayoutVars>
          <dgm:bulletEnabled val="1"/>
        </dgm:presLayoutVars>
      </dgm:prSet>
      <dgm:spPr/>
    </dgm:pt>
    <dgm:pt modelId="{22B34A66-6ECF-4BAF-BD7A-9C2D9F4DDA5B}" type="pres">
      <dgm:prSet presAssocID="{8DE34CB1-1F6D-40D6-B115-EAE08DED6CF8}" presName="accent_1" presStyleCnt="0"/>
      <dgm:spPr/>
    </dgm:pt>
    <dgm:pt modelId="{635FEA24-1508-4902-B834-4BA992AEE23D}" type="pres">
      <dgm:prSet presAssocID="{8DE34CB1-1F6D-40D6-B115-EAE08DED6CF8}" presName="accentRepeatNode" presStyleLbl="solidFgAcc1" presStyleIdx="0" presStyleCnt="6"/>
      <dgm:spPr>
        <a:ln>
          <a:solidFill>
            <a:srgbClr val="50B848"/>
          </a:solidFill>
        </a:ln>
      </dgm:spPr>
    </dgm:pt>
    <dgm:pt modelId="{CD99CA99-BCAD-447B-8604-8695CDEA37AE}" type="pres">
      <dgm:prSet presAssocID="{5E588ED8-6781-4045-931D-49EE29F91974}" presName="text_2" presStyleLbl="node1" presStyleIdx="1" presStyleCnt="6">
        <dgm:presLayoutVars>
          <dgm:bulletEnabled val="1"/>
        </dgm:presLayoutVars>
      </dgm:prSet>
      <dgm:spPr/>
    </dgm:pt>
    <dgm:pt modelId="{4B8395E4-F936-4969-9587-DFB5FDBA4D08}" type="pres">
      <dgm:prSet presAssocID="{5E588ED8-6781-4045-931D-49EE29F91974}" presName="accent_2" presStyleCnt="0"/>
      <dgm:spPr/>
    </dgm:pt>
    <dgm:pt modelId="{E6F2DECF-7239-4E2A-8DC9-1800E567E8DD}" type="pres">
      <dgm:prSet presAssocID="{5E588ED8-6781-4045-931D-49EE29F91974}" presName="accentRepeatNode" presStyleLbl="solidFgAcc1" presStyleIdx="1" presStyleCnt="6"/>
      <dgm:spPr>
        <a:ln>
          <a:solidFill>
            <a:srgbClr val="50B848"/>
          </a:solidFill>
        </a:ln>
      </dgm:spPr>
    </dgm:pt>
    <dgm:pt modelId="{AE61E8EE-B872-49A2-951A-2D9AEBE4583C}" type="pres">
      <dgm:prSet presAssocID="{1ACCFA4F-C72F-4C84-8732-AA3C3A0D052B}" presName="text_3" presStyleLbl="node1" presStyleIdx="2" presStyleCnt="6">
        <dgm:presLayoutVars>
          <dgm:bulletEnabled val="1"/>
        </dgm:presLayoutVars>
      </dgm:prSet>
      <dgm:spPr/>
    </dgm:pt>
    <dgm:pt modelId="{C27A06EE-3BDE-4CA4-972A-7FFF18C7EDE5}" type="pres">
      <dgm:prSet presAssocID="{1ACCFA4F-C72F-4C84-8732-AA3C3A0D052B}" presName="accent_3" presStyleCnt="0"/>
      <dgm:spPr/>
    </dgm:pt>
    <dgm:pt modelId="{D5090E24-3EF0-401E-B2C5-DA9F2F7CCF92}" type="pres">
      <dgm:prSet presAssocID="{1ACCFA4F-C72F-4C84-8732-AA3C3A0D052B}" presName="accentRepeatNode" presStyleLbl="solidFgAcc1" presStyleIdx="2" presStyleCnt="6"/>
      <dgm:spPr>
        <a:ln>
          <a:solidFill>
            <a:srgbClr val="50B848"/>
          </a:solidFill>
        </a:ln>
      </dgm:spPr>
    </dgm:pt>
    <dgm:pt modelId="{DC7626E7-E6D5-4F1C-8D80-239EAEF3B756}" type="pres">
      <dgm:prSet presAssocID="{CCC637A7-9CF8-44EF-B75B-29A5BBC749D9}" presName="text_4" presStyleLbl="node1" presStyleIdx="3" presStyleCnt="6">
        <dgm:presLayoutVars>
          <dgm:bulletEnabled val="1"/>
        </dgm:presLayoutVars>
      </dgm:prSet>
      <dgm:spPr/>
    </dgm:pt>
    <dgm:pt modelId="{0529681D-59BE-46BA-829C-93EEBCDF0DF3}" type="pres">
      <dgm:prSet presAssocID="{CCC637A7-9CF8-44EF-B75B-29A5BBC749D9}" presName="accent_4" presStyleCnt="0"/>
      <dgm:spPr/>
    </dgm:pt>
    <dgm:pt modelId="{3A3FA39B-508E-4926-BC45-B7C7B2D743F7}" type="pres">
      <dgm:prSet presAssocID="{CCC637A7-9CF8-44EF-B75B-29A5BBC749D9}" presName="accentRepeatNode" presStyleLbl="solidFgAcc1" presStyleIdx="3" presStyleCnt="6"/>
      <dgm:spPr>
        <a:ln>
          <a:solidFill>
            <a:srgbClr val="50B848"/>
          </a:solidFill>
        </a:ln>
      </dgm:spPr>
    </dgm:pt>
    <dgm:pt modelId="{3C182403-B05C-4200-A927-67B7BB294D1E}" type="pres">
      <dgm:prSet presAssocID="{17F65FA9-A041-40F5-9882-B87B752DFA86}" presName="text_5" presStyleLbl="node1" presStyleIdx="4" presStyleCnt="6">
        <dgm:presLayoutVars>
          <dgm:bulletEnabled val="1"/>
        </dgm:presLayoutVars>
      </dgm:prSet>
      <dgm:spPr/>
    </dgm:pt>
    <dgm:pt modelId="{5B9F7345-6DE2-4E76-B035-25A45978B73B}" type="pres">
      <dgm:prSet presAssocID="{17F65FA9-A041-40F5-9882-B87B752DFA86}" presName="accent_5" presStyleCnt="0"/>
      <dgm:spPr/>
    </dgm:pt>
    <dgm:pt modelId="{68B7BA56-84AC-43FB-A516-C41F66B7F2AE}" type="pres">
      <dgm:prSet presAssocID="{17F65FA9-A041-40F5-9882-B87B752DFA86}" presName="accentRepeatNode" presStyleLbl="solidFgAcc1" presStyleIdx="4" presStyleCnt="6"/>
      <dgm:spPr>
        <a:ln>
          <a:solidFill>
            <a:srgbClr val="50B848"/>
          </a:solidFill>
        </a:ln>
      </dgm:spPr>
    </dgm:pt>
    <dgm:pt modelId="{711651EE-F2B0-4036-9A86-94F4E9493B38}" type="pres">
      <dgm:prSet presAssocID="{C0072287-08BB-4052-88B7-A9A48A3654EE}" presName="text_6" presStyleLbl="node1" presStyleIdx="5" presStyleCnt="6">
        <dgm:presLayoutVars>
          <dgm:bulletEnabled val="1"/>
        </dgm:presLayoutVars>
      </dgm:prSet>
      <dgm:spPr/>
    </dgm:pt>
    <dgm:pt modelId="{15164DD9-369C-4070-AE39-4CDDF911A511}" type="pres">
      <dgm:prSet presAssocID="{C0072287-08BB-4052-88B7-A9A48A3654EE}" presName="accent_6" presStyleCnt="0"/>
      <dgm:spPr/>
    </dgm:pt>
    <dgm:pt modelId="{EA7CDF7E-438A-403C-B691-2C5587454E9C}" type="pres">
      <dgm:prSet presAssocID="{C0072287-08BB-4052-88B7-A9A48A3654EE}" presName="accentRepeatNode" presStyleLbl="solidFgAcc1" presStyleIdx="5" presStyleCnt="6"/>
      <dgm:spPr>
        <a:ln>
          <a:solidFill>
            <a:srgbClr val="50B848"/>
          </a:solidFill>
        </a:ln>
      </dgm:spPr>
    </dgm:pt>
  </dgm:ptLst>
  <dgm:cxnLst>
    <dgm:cxn modelId="{A30D2202-6222-4E2B-B96C-38E957BFAD33}" type="presOf" srcId="{1ACCFA4F-C72F-4C84-8732-AA3C3A0D052B}" destId="{AE61E8EE-B872-49A2-951A-2D9AEBE4583C}" srcOrd="0" destOrd="0" presId="urn:microsoft.com/office/officeart/2008/layout/VerticalCurvedList"/>
    <dgm:cxn modelId="{84167204-48F8-4FC8-9D41-93F8D8F69457}" type="presOf" srcId="{C0072287-08BB-4052-88B7-A9A48A3654EE}" destId="{711651EE-F2B0-4036-9A86-94F4E9493B38}" srcOrd="0" destOrd="0" presId="urn:microsoft.com/office/officeart/2008/layout/VerticalCurvedList"/>
    <dgm:cxn modelId="{440D230B-80D4-46F8-A24F-4F6D6FB4D5DB}" type="presOf" srcId="{CCC637A7-9CF8-44EF-B75B-29A5BBC749D9}" destId="{DC7626E7-E6D5-4F1C-8D80-239EAEF3B756}" srcOrd="0" destOrd="0" presId="urn:microsoft.com/office/officeart/2008/layout/VerticalCurvedList"/>
    <dgm:cxn modelId="{62BF780B-2CC7-47A6-942C-66BDDEB88569}" srcId="{510F25E0-8D10-4445-BAB6-49B78A3A9CC8}" destId="{C0072287-08BB-4052-88B7-A9A48A3654EE}" srcOrd="5" destOrd="0" parTransId="{571E1271-3453-4CF4-A980-E030B5D3A980}" sibTransId="{4E8A26DC-5FC7-4C1A-BBC8-1F50C937E754}"/>
    <dgm:cxn modelId="{BAEB1736-F384-478F-92C1-F1BFB36939A0}" srcId="{510F25E0-8D10-4445-BAB6-49B78A3A9CC8}" destId="{5E588ED8-6781-4045-931D-49EE29F91974}" srcOrd="1" destOrd="0" parTransId="{6158B16F-BC88-49E6-BBE8-DACF2D6BB0E1}" sibTransId="{D40B1D53-0DA3-4DB6-A1F7-5BFC21408ACF}"/>
    <dgm:cxn modelId="{F19FBB38-8B34-4374-BFFE-6A7200704AB1}" type="presOf" srcId="{17F65FA9-A041-40F5-9882-B87B752DFA86}" destId="{3C182403-B05C-4200-A927-67B7BB294D1E}" srcOrd="0" destOrd="0" presId="urn:microsoft.com/office/officeart/2008/layout/VerticalCurvedList"/>
    <dgm:cxn modelId="{EF491746-5342-457B-BCF2-9F5C62BA3B22}" srcId="{510F25E0-8D10-4445-BAB6-49B78A3A9CC8}" destId="{1ACCFA4F-C72F-4C84-8732-AA3C3A0D052B}" srcOrd="2" destOrd="0" parTransId="{958F94C1-D8D3-4C0F-8BB0-FF70D6EECBAE}" sibTransId="{2ADFAE76-8AA5-4624-B4BE-186B91B86841}"/>
    <dgm:cxn modelId="{79F5B66A-5462-4A9E-9D61-30ADB39D6088}" srcId="{510F25E0-8D10-4445-BAB6-49B78A3A9CC8}" destId="{8DE34CB1-1F6D-40D6-B115-EAE08DED6CF8}" srcOrd="0" destOrd="0" parTransId="{B40997E9-CAA0-4B30-923B-F6B3928CD8A8}" sibTransId="{6B3167A9-8D6F-46A5-B7C8-9C2112530F1D}"/>
    <dgm:cxn modelId="{206D9B7C-CF3C-458A-A3CF-C1E1E2EA804F}" srcId="{510F25E0-8D10-4445-BAB6-49B78A3A9CC8}" destId="{CCC637A7-9CF8-44EF-B75B-29A5BBC749D9}" srcOrd="3" destOrd="0" parTransId="{8C60F362-352A-45BD-B810-20689708DA34}" sibTransId="{22FEA622-6669-4843-B01A-104630625D48}"/>
    <dgm:cxn modelId="{F798968D-9DBA-434B-8BD2-8F7F555D9821}" type="presOf" srcId="{6B3167A9-8D6F-46A5-B7C8-9C2112530F1D}" destId="{232FD1C4-46C3-47E9-ADD6-3B41D565E011}" srcOrd="0" destOrd="0" presId="urn:microsoft.com/office/officeart/2008/layout/VerticalCurvedList"/>
    <dgm:cxn modelId="{82B85EA6-7C46-42E1-9AD8-63BE30290520}" type="presOf" srcId="{5E588ED8-6781-4045-931D-49EE29F91974}" destId="{CD99CA99-BCAD-447B-8604-8695CDEA37AE}" srcOrd="0" destOrd="0" presId="urn:microsoft.com/office/officeart/2008/layout/VerticalCurvedList"/>
    <dgm:cxn modelId="{69922FA8-378C-45CC-9333-337AC02AD857}" type="presOf" srcId="{8DE34CB1-1F6D-40D6-B115-EAE08DED6CF8}" destId="{D7F3AFD3-D4B2-4A5E-BB64-4F927C1F6E7A}" srcOrd="0" destOrd="0" presId="urn:microsoft.com/office/officeart/2008/layout/VerticalCurvedList"/>
    <dgm:cxn modelId="{68EAD6CD-6E8F-472E-962B-16A3C74D571E}" type="presOf" srcId="{510F25E0-8D10-4445-BAB6-49B78A3A9CC8}" destId="{B6E9B24B-EB57-47F4-ACF8-2526E74D59B7}" srcOrd="0" destOrd="0" presId="urn:microsoft.com/office/officeart/2008/layout/VerticalCurvedList"/>
    <dgm:cxn modelId="{DFF0DEEC-362E-412F-9406-0BC508707F1B}" srcId="{510F25E0-8D10-4445-BAB6-49B78A3A9CC8}" destId="{17F65FA9-A041-40F5-9882-B87B752DFA86}" srcOrd="4" destOrd="0" parTransId="{7606CE05-4FA1-46A9-BEF4-41E05ACEF48C}" sibTransId="{328C942A-7F12-4CF5-B894-BEC4BD3567C9}"/>
    <dgm:cxn modelId="{053F4C3F-8D2D-404C-8502-B1BCB6F6E7C9}" type="presParOf" srcId="{B6E9B24B-EB57-47F4-ACF8-2526E74D59B7}" destId="{B9821253-01A9-4AD8-8FF6-7B1B0A8C3948}" srcOrd="0" destOrd="0" presId="urn:microsoft.com/office/officeart/2008/layout/VerticalCurvedList"/>
    <dgm:cxn modelId="{AA316799-0077-4CA6-A59D-A76D10EA00A7}" type="presParOf" srcId="{B9821253-01A9-4AD8-8FF6-7B1B0A8C3948}" destId="{EBCC2627-0D69-4256-83FF-81C5701BB595}" srcOrd="0" destOrd="0" presId="urn:microsoft.com/office/officeart/2008/layout/VerticalCurvedList"/>
    <dgm:cxn modelId="{E015FF24-5EBA-4AE3-9444-5F3DDB6C448A}" type="presParOf" srcId="{EBCC2627-0D69-4256-83FF-81C5701BB595}" destId="{95423120-3142-4581-AE85-390B8F82BCBD}" srcOrd="0" destOrd="0" presId="urn:microsoft.com/office/officeart/2008/layout/VerticalCurvedList"/>
    <dgm:cxn modelId="{33CD9190-31B7-4D35-91EB-2AEB56506513}" type="presParOf" srcId="{EBCC2627-0D69-4256-83FF-81C5701BB595}" destId="{232FD1C4-46C3-47E9-ADD6-3B41D565E011}" srcOrd="1" destOrd="0" presId="urn:microsoft.com/office/officeart/2008/layout/VerticalCurvedList"/>
    <dgm:cxn modelId="{487BB8D7-6691-4B94-8868-C8B08EA3B61D}" type="presParOf" srcId="{EBCC2627-0D69-4256-83FF-81C5701BB595}" destId="{03E5306C-87C7-454E-8276-3B456E8FA857}" srcOrd="2" destOrd="0" presId="urn:microsoft.com/office/officeart/2008/layout/VerticalCurvedList"/>
    <dgm:cxn modelId="{D953D73F-A5C0-4BE6-93F7-DB44BA3D0F3F}" type="presParOf" srcId="{EBCC2627-0D69-4256-83FF-81C5701BB595}" destId="{1A97F713-1FF7-480D-B15F-579507DC6020}" srcOrd="3" destOrd="0" presId="urn:microsoft.com/office/officeart/2008/layout/VerticalCurvedList"/>
    <dgm:cxn modelId="{2A72C122-95D7-4C00-A637-8F8948479A39}" type="presParOf" srcId="{B9821253-01A9-4AD8-8FF6-7B1B0A8C3948}" destId="{D7F3AFD3-D4B2-4A5E-BB64-4F927C1F6E7A}" srcOrd="1" destOrd="0" presId="urn:microsoft.com/office/officeart/2008/layout/VerticalCurvedList"/>
    <dgm:cxn modelId="{1A3C578D-F978-4E66-B9D0-26CA6AEE74DF}" type="presParOf" srcId="{B9821253-01A9-4AD8-8FF6-7B1B0A8C3948}" destId="{22B34A66-6ECF-4BAF-BD7A-9C2D9F4DDA5B}" srcOrd="2" destOrd="0" presId="urn:microsoft.com/office/officeart/2008/layout/VerticalCurvedList"/>
    <dgm:cxn modelId="{0C1E476D-D161-4807-AC95-303D967D07CE}" type="presParOf" srcId="{22B34A66-6ECF-4BAF-BD7A-9C2D9F4DDA5B}" destId="{635FEA24-1508-4902-B834-4BA992AEE23D}" srcOrd="0" destOrd="0" presId="urn:microsoft.com/office/officeart/2008/layout/VerticalCurvedList"/>
    <dgm:cxn modelId="{E70D210B-4447-451C-9BE2-508C3260BEA0}" type="presParOf" srcId="{B9821253-01A9-4AD8-8FF6-7B1B0A8C3948}" destId="{CD99CA99-BCAD-447B-8604-8695CDEA37AE}" srcOrd="3" destOrd="0" presId="urn:microsoft.com/office/officeart/2008/layout/VerticalCurvedList"/>
    <dgm:cxn modelId="{8B01022A-388F-4AE5-8FF5-17B0F141B43C}" type="presParOf" srcId="{B9821253-01A9-4AD8-8FF6-7B1B0A8C3948}" destId="{4B8395E4-F936-4969-9587-DFB5FDBA4D08}" srcOrd="4" destOrd="0" presId="urn:microsoft.com/office/officeart/2008/layout/VerticalCurvedList"/>
    <dgm:cxn modelId="{85CA409C-FAA9-481A-9470-76E0586E97DA}" type="presParOf" srcId="{4B8395E4-F936-4969-9587-DFB5FDBA4D08}" destId="{E6F2DECF-7239-4E2A-8DC9-1800E567E8DD}" srcOrd="0" destOrd="0" presId="urn:microsoft.com/office/officeart/2008/layout/VerticalCurvedList"/>
    <dgm:cxn modelId="{FA2597BC-8CA2-4877-8C5A-FB2C6B11A9FD}" type="presParOf" srcId="{B9821253-01A9-4AD8-8FF6-7B1B0A8C3948}" destId="{AE61E8EE-B872-49A2-951A-2D9AEBE4583C}" srcOrd="5" destOrd="0" presId="urn:microsoft.com/office/officeart/2008/layout/VerticalCurvedList"/>
    <dgm:cxn modelId="{5D52F276-06A6-431D-B54E-8392273DA22C}" type="presParOf" srcId="{B9821253-01A9-4AD8-8FF6-7B1B0A8C3948}" destId="{C27A06EE-3BDE-4CA4-972A-7FFF18C7EDE5}" srcOrd="6" destOrd="0" presId="urn:microsoft.com/office/officeart/2008/layout/VerticalCurvedList"/>
    <dgm:cxn modelId="{BB12728F-C0EC-41F1-A003-549A6259442E}" type="presParOf" srcId="{C27A06EE-3BDE-4CA4-972A-7FFF18C7EDE5}" destId="{D5090E24-3EF0-401E-B2C5-DA9F2F7CCF92}" srcOrd="0" destOrd="0" presId="urn:microsoft.com/office/officeart/2008/layout/VerticalCurvedList"/>
    <dgm:cxn modelId="{C348DD43-89BA-4346-A845-1B4001F03FC0}" type="presParOf" srcId="{B9821253-01A9-4AD8-8FF6-7B1B0A8C3948}" destId="{DC7626E7-E6D5-4F1C-8D80-239EAEF3B756}" srcOrd="7" destOrd="0" presId="urn:microsoft.com/office/officeart/2008/layout/VerticalCurvedList"/>
    <dgm:cxn modelId="{4548BF91-5466-4CDF-95F9-F3780D3465E5}" type="presParOf" srcId="{B9821253-01A9-4AD8-8FF6-7B1B0A8C3948}" destId="{0529681D-59BE-46BA-829C-93EEBCDF0DF3}" srcOrd="8" destOrd="0" presId="urn:microsoft.com/office/officeart/2008/layout/VerticalCurvedList"/>
    <dgm:cxn modelId="{7F8A7080-442B-40DD-B249-CE4AFAE51B01}" type="presParOf" srcId="{0529681D-59BE-46BA-829C-93EEBCDF0DF3}" destId="{3A3FA39B-508E-4926-BC45-B7C7B2D743F7}" srcOrd="0" destOrd="0" presId="urn:microsoft.com/office/officeart/2008/layout/VerticalCurvedList"/>
    <dgm:cxn modelId="{F8E625BB-1C4A-447F-9BBC-5DBCAE05CEC5}" type="presParOf" srcId="{B9821253-01A9-4AD8-8FF6-7B1B0A8C3948}" destId="{3C182403-B05C-4200-A927-67B7BB294D1E}" srcOrd="9" destOrd="0" presId="urn:microsoft.com/office/officeart/2008/layout/VerticalCurvedList"/>
    <dgm:cxn modelId="{2EB8AB49-9324-4C68-92B2-406537AC103F}" type="presParOf" srcId="{B9821253-01A9-4AD8-8FF6-7B1B0A8C3948}" destId="{5B9F7345-6DE2-4E76-B035-25A45978B73B}" srcOrd="10" destOrd="0" presId="urn:microsoft.com/office/officeart/2008/layout/VerticalCurvedList"/>
    <dgm:cxn modelId="{295C62F1-0FF1-4241-881E-8BA6F3B3642D}" type="presParOf" srcId="{5B9F7345-6DE2-4E76-B035-25A45978B73B}" destId="{68B7BA56-84AC-43FB-A516-C41F66B7F2AE}" srcOrd="0" destOrd="0" presId="urn:microsoft.com/office/officeart/2008/layout/VerticalCurvedList"/>
    <dgm:cxn modelId="{FA8612AC-9A0C-4910-8689-678C2433CE2D}" type="presParOf" srcId="{B9821253-01A9-4AD8-8FF6-7B1B0A8C3948}" destId="{711651EE-F2B0-4036-9A86-94F4E9493B38}" srcOrd="11" destOrd="0" presId="urn:microsoft.com/office/officeart/2008/layout/VerticalCurvedList"/>
    <dgm:cxn modelId="{4943758C-F259-45EA-9598-9D02F8639DA8}" type="presParOf" srcId="{B9821253-01A9-4AD8-8FF6-7B1B0A8C3948}" destId="{15164DD9-369C-4070-AE39-4CDDF911A511}" srcOrd="12" destOrd="0" presId="urn:microsoft.com/office/officeart/2008/layout/VerticalCurvedList"/>
    <dgm:cxn modelId="{793E4C1E-F68F-448A-A096-31AC307AE7E1}" type="presParOf" srcId="{15164DD9-369C-4070-AE39-4CDDF911A511}" destId="{EA7CDF7E-438A-403C-B691-2C5587454E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054F9F-F7A5-4E56-AAA0-FF786565AD4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CA"/>
        </a:p>
      </dgm:t>
    </dgm:pt>
    <dgm:pt modelId="{AF27C8E7-5954-4397-A1CE-CBEB78623E72}">
      <dgm:prSet phldrT="[Text]"/>
      <dgm:spPr>
        <a:solidFill>
          <a:srgbClr val="0078AE"/>
        </a:solidFill>
      </dgm:spPr>
      <dgm:t>
        <a:bodyPr/>
        <a:lstStyle/>
        <a:p>
          <a:r>
            <a:rPr lang="en-CA" dirty="0"/>
            <a:t>Philosophy</a:t>
          </a:r>
        </a:p>
      </dgm:t>
    </dgm:pt>
    <dgm:pt modelId="{D9CF38E6-08EA-4BB2-ABA4-0C974A2034E0}" type="parTrans" cxnId="{4ADBB2D7-88C6-42C1-820B-FDB3070546F7}">
      <dgm:prSet/>
      <dgm:spPr/>
      <dgm:t>
        <a:bodyPr/>
        <a:lstStyle/>
        <a:p>
          <a:endParaRPr lang="en-CA"/>
        </a:p>
      </dgm:t>
    </dgm:pt>
    <dgm:pt modelId="{D472484E-CD7E-4CCD-A10A-BBD79A6282E0}" type="sibTrans" cxnId="{4ADBB2D7-88C6-42C1-820B-FDB3070546F7}">
      <dgm:prSet/>
      <dgm:spPr/>
      <dgm:t>
        <a:bodyPr/>
        <a:lstStyle/>
        <a:p>
          <a:endParaRPr lang="en-CA"/>
        </a:p>
      </dgm:t>
    </dgm:pt>
    <dgm:pt modelId="{A7322F30-3016-4864-A1ED-2DB563886BF9}">
      <dgm:prSet phldrT="[Text]"/>
      <dgm:spPr>
        <a:solidFill>
          <a:srgbClr val="FF0000"/>
        </a:solidFill>
      </dgm:spPr>
      <dgm:t>
        <a:bodyPr/>
        <a:lstStyle/>
        <a:p>
          <a:r>
            <a:rPr lang="en-CA" dirty="0"/>
            <a:t>Safety is Everyone’s Responsibility</a:t>
          </a:r>
        </a:p>
      </dgm:t>
    </dgm:pt>
    <dgm:pt modelId="{47B21F27-20ED-43C9-BFB7-7B319C6D0B90}" type="parTrans" cxnId="{6D89A7EB-C5B1-4DA4-B9A3-9F73060E6D5C}">
      <dgm:prSet/>
      <dgm:spPr/>
      <dgm:t>
        <a:bodyPr/>
        <a:lstStyle/>
        <a:p>
          <a:endParaRPr lang="en-CA"/>
        </a:p>
      </dgm:t>
    </dgm:pt>
    <dgm:pt modelId="{47EA7393-4428-4A29-881F-2B56FAF2422B}" type="sibTrans" cxnId="{6D89A7EB-C5B1-4DA4-B9A3-9F73060E6D5C}">
      <dgm:prSet/>
      <dgm:spPr/>
      <dgm:t>
        <a:bodyPr/>
        <a:lstStyle/>
        <a:p>
          <a:endParaRPr lang="en-CA"/>
        </a:p>
      </dgm:t>
    </dgm:pt>
    <dgm:pt modelId="{015C703E-4339-476F-9A4C-8A59FACE5F78}">
      <dgm:prSet phldrT="[Text]"/>
      <dgm:spPr>
        <a:solidFill>
          <a:srgbClr val="D6C322"/>
        </a:solidFill>
      </dgm:spPr>
      <dgm:t>
        <a:bodyPr/>
        <a:lstStyle/>
        <a:p>
          <a:r>
            <a:rPr lang="en-CA" dirty="0">
              <a:solidFill>
                <a:schemeClr val="tx1"/>
              </a:solidFill>
            </a:rPr>
            <a:t>Transformational Leadership</a:t>
          </a:r>
        </a:p>
      </dgm:t>
    </dgm:pt>
    <dgm:pt modelId="{F7E7DC7F-1D09-4AE0-9EC5-AE48006C53B1}" type="parTrans" cxnId="{6C325BB9-15EE-4D27-BB81-39EB42A4D696}">
      <dgm:prSet/>
      <dgm:spPr/>
      <dgm:t>
        <a:bodyPr/>
        <a:lstStyle/>
        <a:p>
          <a:endParaRPr lang="en-CA"/>
        </a:p>
      </dgm:t>
    </dgm:pt>
    <dgm:pt modelId="{21261D1B-2AA8-439B-B1DC-146EA9DF1FA6}" type="sibTrans" cxnId="{6C325BB9-15EE-4D27-BB81-39EB42A4D696}">
      <dgm:prSet/>
      <dgm:spPr/>
      <dgm:t>
        <a:bodyPr/>
        <a:lstStyle/>
        <a:p>
          <a:endParaRPr lang="en-CA"/>
        </a:p>
      </dgm:t>
    </dgm:pt>
    <dgm:pt modelId="{8D21AAE2-D56F-4D46-8CAB-99A150E09769}">
      <dgm:prSet phldrT="[Text]"/>
      <dgm:spPr>
        <a:solidFill>
          <a:srgbClr val="FFFF00"/>
        </a:solidFill>
      </dgm:spPr>
      <dgm:t>
        <a:bodyPr/>
        <a:lstStyle/>
        <a:p>
          <a:r>
            <a:rPr lang="en-CA" dirty="0">
              <a:solidFill>
                <a:schemeClr val="tx1"/>
              </a:solidFill>
            </a:rPr>
            <a:t>Behavior Based Safety</a:t>
          </a:r>
        </a:p>
      </dgm:t>
    </dgm:pt>
    <dgm:pt modelId="{917DF30F-4F1D-497A-89D6-238681336D0B}" type="parTrans" cxnId="{B879C19E-CA23-4390-B638-2ED44C99E64E}">
      <dgm:prSet/>
      <dgm:spPr/>
      <dgm:t>
        <a:bodyPr/>
        <a:lstStyle/>
        <a:p>
          <a:endParaRPr lang="en-CA"/>
        </a:p>
      </dgm:t>
    </dgm:pt>
    <dgm:pt modelId="{FC55B551-09A6-4C80-8CE0-B5F09F0FE07F}" type="sibTrans" cxnId="{B879C19E-CA23-4390-B638-2ED44C99E64E}">
      <dgm:prSet/>
      <dgm:spPr/>
      <dgm:t>
        <a:bodyPr/>
        <a:lstStyle/>
        <a:p>
          <a:endParaRPr lang="en-CA"/>
        </a:p>
      </dgm:t>
    </dgm:pt>
    <dgm:pt modelId="{A26B499E-A70A-4401-9DFA-5A2843B26A15}">
      <dgm:prSet phldrT="[Text]"/>
      <dgm:spPr>
        <a:solidFill>
          <a:srgbClr val="50B848"/>
        </a:solidFill>
      </dgm:spPr>
      <dgm:t>
        <a:bodyPr/>
        <a:lstStyle/>
        <a:p>
          <a:r>
            <a:rPr lang="en-CA" dirty="0"/>
            <a:t>Person-Centered</a:t>
          </a:r>
        </a:p>
      </dgm:t>
    </dgm:pt>
    <dgm:pt modelId="{BE3D73CA-3751-4DE1-BAF5-2A765AC32246}" type="parTrans" cxnId="{70798BB6-9F0B-480F-B0E4-31A61A72D740}">
      <dgm:prSet/>
      <dgm:spPr/>
      <dgm:t>
        <a:bodyPr/>
        <a:lstStyle/>
        <a:p>
          <a:endParaRPr lang="en-CA"/>
        </a:p>
      </dgm:t>
    </dgm:pt>
    <dgm:pt modelId="{492A9BE0-49B3-4119-AF3D-B88A68AE2BBC}" type="sibTrans" cxnId="{70798BB6-9F0B-480F-B0E4-31A61A72D740}">
      <dgm:prSet/>
      <dgm:spPr/>
      <dgm:t>
        <a:bodyPr/>
        <a:lstStyle/>
        <a:p>
          <a:endParaRPr lang="en-CA"/>
        </a:p>
      </dgm:t>
    </dgm:pt>
    <dgm:pt modelId="{40294DD1-2E3C-498E-8CED-0236A241992F}">
      <dgm:prSet phldrT="[Text]"/>
      <dgm:spPr>
        <a:solidFill>
          <a:srgbClr val="00B0F0"/>
        </a:solidFill>
      </dgm:spPr>
      <dgm:t>
        <a:bodyPr/>
        <a:lstStyle/>
        <a:p>
          <a:r>
            <a:rPr lang="en-CA" dirty="0"/>
            <a:t>Programs and Systems</a:t>
          </a:r>
        </a:p>
      </dgm:t>
    </dgm:pt>
    <dgm:pt modelId="{560424D1-E0FC-4BAE-81B3-A4919ED27311}" type="parTrans" cxnId="{4177C282-DD31-4A95-96BE-7F5F8417A504}">
      <dgm:prSet/>
      <dgm:spPr/>
      <dgm:t>
        <a:bodyPr/>
        <a:lstStyle/>
        <a:p>
          <a:endParaRPr lang="en-CA"/>
        </a:p>
      </dgm:t>
    </dgm:pt>
    <dgm:pt modelId="{91BA959D-6299-4533-A039-8486079ECAE9}" type="sibTrans" cxnId="{4177C282-DD31-4A95-96BE-7F5F8417A504}">
      <dgm:prSet/>
      <dgm:spPr/>
      <dgm:t>
        <a:bodyPr/>
        <a:lstStyle/>
        <a:p>
          <a:endParaRPr lang="en-CA"/>
        </a:p>
      </dgm:t>
    </dgm:pt>
    <dgm:pt modelId="{A6EDC4A2-FFA7-4780-9666-9BDDDDE3A152}">
      <dgm:prSet phldrT="[Text]"/>
      <dgm:spPr>
        <a:solidFill>
          <a:srgbClr val="7030A0"/>
        </a:solidFill>
      </dgm:spPr>
      <dgm:t>
        <a:bodyPr/>
        <a:lstStyle/>
        <a:p>
          <a:r>
            <a:rPr lang="en-CA" dirty="0"/>
            <a:t>Health &amp; Safety Culture</a:t>
          </a:r>
        </a:p>
      </dgm:t>
    </dgm:pt>
    <dgm:pt modelId="{B6AA0E37-E92B-4799-AB6E-8CAAB06429DE}" type="parTrans" cxnId="{1522238A-FAED-4B21-B700-3E40E95E563B}">
      <dgm:prSet/>
      <dgm:spPr/>
      <dgm:t>
        <a:bodyPr/>
        <a:lstStyle/>
        <a:p>
          <a:endParaRPr lang="en-CA"/>
        </a:p>
      </dgm:t>
    </dgm:pt>
    <dgm:pt modelId="{5D9F649D-C1D9-4371-BE9D-D9558D3BC8F8}" type="sibTrans" cxnId="{1522238A-FAED-4B21-B700-3E40E95E563B}">
      <dgm:prSet/>
      <dgm:spPr/>
      <dgm:t>
        <a:bodyPr/>
        <a:lstStyle/>
        <a:p>
          <a:endParaRPr lang="en-CA"/>
        </a:p>
      </dgm:t>
    </dgm:pt>
    <dgm:pt modelId="{3CCA9C7E-46F6-499E-991A-CF8BF62C5E58}" type="pres">
      <dgm:prSet presAssocID="{9A054F9F-F7A5-4E56-AAA0-FF786565AD47}" presName="Name0" presStyleCnt="0">
        <dgm:presLayoutVars>
          <dgm:chMax val="1"/>
          <dgm:chPref val="1"/>
          <dgm:dir/>
          <dgm:animOne val="branch"/>
          <dgm:animLvl val="lvl"/>
        </dgm:presLayoutVars>
      </dgm:prSet>
      <dgm:spPr/>
    </dgm:pt>
    <dgm:pt modelId="{73BB8020-35FF-4316-858D-64B387BD359B}" type="pres">
      <dgm:prSet presAssocID="{AF27C8E7-5954-4397-A1CE-CBEB78623E72}" presName="Parent" presStyleLbl="node0" presStyleIdx="0" presStyleCnt="1">
        <dgm:presLayoutVars>
          <dgm:chMax val="6"/>
          <dgm:chPref val="6"/>
        </dgm:presLayoutVars>
      </dgm:prSet>
      <dgm:spPr/>
    </dgm:pt>
    <dgm:pt modelId="{631100F2-A62D-4D46-A0FC-4D5BDB08122E}" type="pres">
      <dgm:prSet presAssocID="{A7322F30-3016-4864-A1ED-2DB563886BF9}" presName="Accent1" presStyleCnt="0"/>
      <dgm:spPr/>
    </dgm:pt>
    <dgm:pt modelId="{140C06F9-A8CF-4AD2-8D5B-D0110934C628}" type="pres">
      <dgm:prSet presAssocID="{A7322F30-3016-4864-A1ED-2DB563886BF9}" presName="Accent" presStyleLbl="bgShp" presStyleIdx="0" presStyleCnt="6"/>
      <dgm:spPr/>
    </dgm:pt>
    <dgm:pt modelId="{D007C7F1-F24A-4E17-AAD9-24EEF2B0A66D}" type="pres">
      <dgm:prSet presAssocID="{A7322F30-3016-4864-A1ED-2DB563886BF9}" presName="Child1" presStyleLbl="node1" presStyleIdx="0" presStyleCnt="6">
        <dgm:presLayoutVars>
          <dgm:chMax val="0"/>
          <dgm:chPref val="0"/>
          <dgm:bulletEnabled val="1"/>
        </dgm:presLayoutVars>
      </dgm:prSet>
      <dgm:spPr/>
    </dgm:pt>
    <dgm:pt modelId="{9CBF8647-840A-477E-A101-845092EBC93C}" type="pres">
      <dgm:prSet presAssocID="{015C703E-4339-476F-9A4C-8A59FACE5F78}" presName="Accent2" presStyleCnt="0"/>
      <dgm:spPr/>
    </dgm:pt>
    <dgm:pt modelId="{122BCBA4-262A-4F13-A79F-6F64CEA8856F}" type="pres">
      <dgm:prSet presAssocID="{015C703E-4339-476F-9A4C-8A59FACE5F78}" presName="Accent" presStyleLbl="bgShp" presStyleIdx="1" presStyleCnt="6"/>
      <dgm:spPr/>
    </dgm:pt>
    <dgm:pt modelId="{5829F397-0D44-4F27-BBA2-5BE45E02DBAA}" type="pres">
      <dgm:prSet presAssocID="{015C703E-4339-476F-9A4C-8A59FACE5F78}" presName="Child2" presStyleLbl="node1" presStyleIdx="1" presStyleCnt="6">
        <dgm:presLayoutVars>
          <dgm:chMax val="0"/>
          <dgm:chPref val="0"/>
          <dgm:bulletEnabled val="1"/>
        </dgm:presLayoutVars>
      </dgm:prSet>
      <dgm:spPr/>
    </dgm:pt>
    <dgm:pt modelId="{9AEB6818-2317-4B19-8487-3C6D9F229B69}" type="pres">
      <dgm:prSet presAssocID="{8D21AAE2-D56F-4D46-8CAB-99A150E09769}" presName="Accent3" presStyleCnt="0"/>
      <dgm:spPr/>
    </dgm:pt>
    <dgm:pt modelId="{F4FED418-D696-492D-92B4-F008211A1737}" type="pres">
      <dgm:prSet presAssocID="{8D21AAE2-D56F-4D46-8CAB-99A150E09769}" presName="Accent" presStyleLbl="bgShp" presStyleIdx="2" presStyleCnt="6"/>
      <dgm:spPr/>
    </dgm:pt>
    <dgm:pt modelId="{3E3C74DD-D99F-441C-9C2C-F0C9A077FF77}" type="pres">
      <dgm:prSet presAssocID="{8D21AAE2-D56F-4D46-8CAB-99A150E09769}" presName="Child3" presStyleLbl="node1" presStyleIdx="2" presStyleCnt="6">
        <dgm:presLayoutVars>
          <dgm:chMax val="0"/>
          <dgm:chPref val="0"/>
          <dgm:bulletEnabled val="1"/>
        </dgm:presLayoutVars>
      </dgm:prSet>
      <dgm:spPr/>
    </dgm:pt>
    <dgm:pt modelId="{7AEC5F8D-EB54-42F0-AC06-C1F63E725BF2}" type="pres">
      <dgm:prSet presAssocID="{A26B499E-A70A-4401-9DFA-5A2843B26A15}" presName="Accent4" presStyleCnt="0"/>
      <dgm:spPr/>
    </dgm:pt>
    <dgm:pt modelId="{EE6C6ECE-BE94-4FEC-AAE6-690D9565A497}" type="pres">
      <dgm:prSet presAssocID="{A26B499E-A70A-4401-9DFA-5A2843B26A15}" presName="Accent" presStyleLbl="bgShp" presStyleIdx="3" presStyleCnt="6"/>
      <dgm:spPr/>
    </dgm:pt>
    <dgm:pt modelId="{5D878BC6-C1E5-4F83-B97C-DD1CA807E61A}" type="pres">
      <dgm:prSet presAssocID="{A26B499E-A70A-4401-9DFA-5A2843B26A15}" presName="Child4" presStyleLbl="node1" presStyleIdx="3" presStyleCnt="6">
        <dgm:presLayoutVars>
          <dgm:chMax val="0"/>
          <dgm:chPref val="0"/>
          <dgm:bulletEnabled val="1"/>
        </dgm:presLayoutVars>
      </dgm:prSet>
      <dgm:spPr/>
    </dgm:pt>
    <dgm:pt modelId="{8ADA2771-B00C-4D48-BE5D-A902AA108375}" type="pres">
      <dgm:prSet presAssocID="{40294DD1-2E3C-498E-8CED-0236A241992F}" presName="Accent5" presStyleCnt="0"/>
      <dgm:spPr/>
    </dgm:pt>
    <dgm:pt modelId="{A60460D7-4B86-445A-83AB-B4710D97341E}" type="pres">
      <dgm:prSet presAssocID="{40294DD1-2E3C-498E-8CED-0236A241992F}" presName="Accent" presStyleLbl="bgShp" presStyleIdx="4" presStyleCnt="6"/>
      <dgm:spPr/>
    </dgm:pt>
    <dgm:pt modelId="{B0AA7CB1-125D-453B-857F-A6B81D13B396}" type="pres">
      <dgm:prSet presAssocID="{40294DD1-2E3C-498E-8CED-0236A241992F}" presName="Child5" presStyleLbl="node1" presStyleIdx="4" presStyleCnt="6">
        <dgm:presLayoutVars>
          <dgm:chMax val="0"/>
          <dgm:chPref val="0"/>
          <dgm:bulletEnabled val="1"/>
        </dgm:presLayoutVars>
      </dgm:prSet>
      <dgm:spPr/>
    </dgm:pt>
    <dgm:pt modelId="{37FA7AF2-9A93-4BD1-A634-214F8B1B9462}" type="pres">
      <dgm:prSet presAssocID="{A6EDC4A2-FFA7-4780-9666-9BDDDDE3A152}" presName="Accent6" presStyleCnt="0"/>
      <dgm:spPr/>
    </dgm:pt>
    <dgm:pt modelId="{127845F2-7B6A-4332-96C2-4701034C2209}" type="pres">
      <dgm:prSet presAssocID="{A6EDC4A2-FFA7-4780-9666-9BDDDDE3A152}" presName="Accent" presStyleLbl="bgShp" presStyleIdx="5" presStyleCnt="6"/>
      <dgm:spPr/>
    </dgm:pt>
    <dgm:pt modelId="{565B3F04-AE9F-4AA0-A5F2-021EB3FBC3C6}" type="pres">
      <dgm:prSet presAssocID="{A6EDC4A2-FFA7-4780-9666-9BDDDDE3A152}" presName="Child6" presStyleLbl="node1" presStyleIdx="5" presStyleCnt="6">
        <dgm:presLayoutVars>
          <dgm:chMax val="0"/>
          <dgm:chPref val="0"/>
          <dgm:bulletEnabled val="1"/>
        </dgm:presLayoutVars>
      </dgm:prSet>
      <dgm:spPr/>
    </dgm:pt>
  </dgm:ptLst>
  <dgm:cxnLst>
    <dgm:cxn modelId="{69556E4A-4C15-4F57-9255-73EB7626B4FF}" type="presOf" srcId="{A7322F30-3016-4864-A1ED-2DB563886BF9}" destId="{D007C7F1-F24A-4E17-AAD9-24EEF2B0A66D}" srcOrd="0" destOrd="0" presId="urn:microsoft.com/office/officeart/2011/layout/HexagonRadial"/>
    <dgm:cxn modelId="{566EA24A-87E7-4ED9-B0DB-F0BCAA8EA43D}" type="presOf" srcId="{A26B499E-A70A-4401-9DFA-5A2843B26A15}" destId="{5D878BC6-C1E5-4F83-B97C-DD1CA807E61A}" srcOrd="0" destOrd="0" presId="urn:microsoft.com/office/officeart/2011/layout/HexagonRadial"/>
    <dgm:cxn modelId="{9881196D-9B6C-4E74-A48C-B4A6F1C3D50C}" type="presOf" srcId="{A6EDC4A2-FFA7-4780-9666-9BDDDDE3A152}" destId="{565B3F04-AE9F-4AA0-A5F2-021EB3FBC3C6}" srcOrd="0" destOrd="0" presId="urn:microsoft.com/office/officeart/2011/layout/HexagonRadial"/>
    <dgm:cxn modelId="{772E3154-8038-4D40-8324-57BFCEDF9EB6}" type="presOf" srcId="{40294DD1-2E3C-498E-8CED-0236A241992F}" destId="{B0AA7CB1-125D-453B-857F-A6B81D13B396}" srcOrd="0" destOrd="0" presId="urn:microsoft.com/office/officeart/2011/layout/HexagonRadial"/>
    <dgm:cxn modelId="{EC0A1858-C7FE-42F6-B1B1-D6EA9208CB33}" type="presOf" srcId="{015C703E-4339-476F-9A4C-8A59FACE5F78}" destId="{5829F397-0D44-4F27-BBA2-5BE45E02DBAA}" srcOrd="0" destOrd="0" presId="urn:microsoft.com/office/officeart/2011/layout/HexagonRadial"/>
    <dgm:cxn modelId="{4177C282-DD31-4A95-96BE-7F5F8417A504}" srcId="{AF27C8E7-5954-4397-A1CE-CBEB78623E72}" destId="{40294DD1-2E3C-498E-8CED-0236A241992F}" srcOrd="4" destOrd="0" parTransId="{560424D1-E0FC-4BAE-81B3-A4919ED27311}" sibTransId="{91BA959D-6299-4533-A039-8486079ECAE9}"/>
    <dgm:cxn modelId="{1522238A-FAED-4B21-B700-3E40E95E563B}" srcId="{AF27C8E7-5954-4397-A1CE-CBEB78623E72}" destId="{A6EDC4A2-FFA7-4780-9666-9BDDDDE3A152}" srcOrd="5" destOrd="0" parTransId="{B6AA0E37-E92B-4799-AB6E-8CAAB06429DE}" sibTransId="{5D9F649D-C1D9-4371-BE9D-D9558D3BC8F8}"/>
    <dgm:cxn modelId="{DB91708B-E8E3-4215-BD8E-388FA3E01AA7}" type="presOf" srcId="{AF27C8E7-5954-4397-A1CE-CBEB78623E72}" destId="{73BB8020-35FF-4316-858D-64B387BD359B}" srcOrd="0" destOrd="0" presId="urn:microsoft.com/office/officeart/2011/layout/HexagonRadial"/>
    <dgm:cxn modelId="{B256298C-82C4-4DE5-921F-E32A47D89CB8}" type="presOf" srcId="{8D21AAE2-D56F-4D46-8CAB-99A150E09769}" destId="{3E3C74DD-D99F-441C-9C2C-F0C9A077FF77}" srcOrd="0" destOrd="0" presId="urn:microsoft.com/office/officeart/2011/layout/HexagonRadial"/>
    <dgm:cxn modelId="{B879C19E-CA23-4390-B638-2ED44C99E64E}" srcId="{AF27C8E7-5954-4397-A1CE-CBEB78623E72}" destId="{8D21AAE2-D56F-4D46-8CAB-99A150E09769}" srcOrd="2" destOrd="0" parTransId="{917DF30F-4F1D-497A-89D6-238681336D0B}" sibTransId="{FC55B551-09A6-4C80-8CE0-B5F09F0FE07F}"/>
    <dgm:cxn modelId="{89C019A5-FB89-4D85-BF50-4D18235F504D}" type="presOf" srcId="{9A054F9F-F7A5-4E56-AAA0-FF786565AD47}" destId="{3CCA9C7E-46F6-499E-991A-CF8BF62C5E58}" srcOrd="0" destOrd="0" presId="urn:microsoft.com/office/officeart/2011/layout/HexagonRadial"/>
    <dgm:cxn modelId="{70798BB6-9F0B-480F-B0E4-31A61A72D740}" srcId="{AF27C8E7-5954-4397-A1CE-CBEB78623E72}" destId="{A26B499E-A70A-4401-9DFA-5A2843B26A15}" srcOrd="3" destOrd="0" parTransId="{BE3D73CA-3751-4DE1-BAF5-2A765AC32246}" sibTransId="{492A9BE0-49B3-4119-AF3D-B88A68AE2BBC}"/>
    <dgm:cxn modelId="{6C325BB9-15EE-4D27-BB81-39EB42A4D696}" srcId="{AF27C8E7-5954-4397-A1CE-CBEB78623E72}" destId="{015C703E-4339-476F-9A4C-8A59FACE5F78}" srcOrd="1" destOrd="0" parTransId="{F7E7DC7F-1D09-4AE0-9EC5-AE48006C53B1}" sibTransId="{21261D1B-2AA8-439B-B1DC-146EA9DF1FA6}"/>
    <dgm:cxn modelId="{4ADBB2D7-88C6-42C1-820B-FDB3070546F7}" srcId="{9A054F9F-F7A5-4E56-AAA0-FF786565AD47}" destId="{AF27C8E7-5954-4397-A1CE-CBEB78623E72}" srcOrd="0" destOrd="0" parTransId="{D9CF38E6-08EA-4BB2-ABA4-0C974A2034E0}" sibTransId="{D472484E-CD7E-4CCD-A10A-BBD79A6282E0}"/>
    <dgm:cxn modelId="{6D89A7EB-C5B1-4DA4-B9A3-9F73060E6D5C}" srcId="{AF27C8E7-5954-4397-A1CE-CBEB78623E72}" destId="{A7322F30-3016-4864-A1ED-2DB563886BF9}" srcOrd="0" destOrd="0" parTransId="{47B21F27-20ED-43C9-BFB7-7B319C6D0B90}" sibTransId="{47EA7393-4428-4A29-881F-2B56FAF2422B}"/>
    <dgm:cxn modelId="{46D6C280-8B7C-44A1-A698-392C1F0FF81F}" type="presParOf" srcId="{3CCA9C7E-46F6-499E-991A-CF8BF62C5E58}" destId="{73BB8020-35FF-4316-858D-64B387BD359B}" srcOrd="0" destOrd="0" presId="urn:microsoft.com/office/officeart/2011/layout/HexagonRadial"/>
    <dgm:cxn modelId="{758609E0-9893-4430-B94A-C5A55B82D832}" type="presParOf" srcId="{3CCA9C7E-46F6-499E-991A-CF8BF62C5E58}" destId="{631100F2-A62D-4D46-A0FC-4D5BDB08122E}" srcOrd="1" destOrd="0" presId="urn:microsoft.com/office/officeart/2011/layout/HexagonRadial"/>
    <dgm:cxn modelId="{5E4DCC56-7B3D-4AC2-8F18-6911C7557B82}" type="presParOf" srcId="{631100F2-A62D-4D46-A0FC-4D5BDB08122E}" destId="{140C06F9-A8CF-4AD2-8D5B-D0110934C628}" srcOrd="0" destOrd="0" presId="urn:microsoft.com/office/officeart/2011/layout/HexagonRadial"/>
    <dgm:cxn modelId="{C8C8B902-E509-47EB-89E0-9D9154C0E0FE}" type="presParOf" srcId="{3CCA9C7E-46F6-499E-991A-CF8BF62C5E58}" destId="{D007C7F1-F24A-4E17-AAD9-24EEF2B0A66D}" srcOrd="2" destOrd="0" presId="urn:microsoft.com/office/officeart/2011/layout/HexagonRadial"/>
    <dgm:cxn modelId="{F97463A1-E935-4967-A5B9-00679F72E755}" type="presParOf" srcId="{3CCA9C7E-46F6-499E-991A-CF8BF62C5E58}" destId="{9CBF8647-840A-477E-A101-845092EBC93C}" srcOrd="3" destOrd="0" presId="urn:microsoft.com/office/officeart/2011/layout/HexagonRadial"/>
    <dgm:cxn modelId="{F7DAA908-E75A-43F1-B6E3-0D91B6E800ED}" type="presParOf" srcId="{9CBF8647-840A-477E-A101-845092EBC93C}" destId="{122BCBA4-262A-4F13-A79F-6F64CEA8856F}" srcOrd="0" destOrd="0" presId="urn:microsoft.com/office/officeart/2011/layout/HexagonRadial"/>
    <dgm:cxn modelId="{B23D79CC-BA17-428C-A6A5-196EB62DDA6F}" type="presParOf" srcId="{3CCA9C7E-46F6-499E-991A-CF8BF62C5E58}" destId="{5829F397-0D44-4F27-BBA2-5BE45E02DBAA}" srcOrd="4" destOrd="0" presId="urn:microsoft.com/office/officeart/2011/layout/HexagonRadial"/>
    <dgm:cxn modelId="{7C085564-DE52-4371-AB5B-DEA6BDE9D851}" type="presParOf" srcId="{3CCA9C7E-46F6-499E-991A-CF8BF62C5E58}" destId="{9AEB6818-2317-4B19-8487-3C6D9F229B69}" srcOrd="5" destOrd="0" presId="urn:microsoft.com/office/officeart/2011/layout/HexagonRadial"/>
    <dgm:cxn modelId="{00F3F2F8-3744-4E93-85F3-08C6863E0E1F}" type="presParOf" srcId="{9AEB6818-2317-4B19-8487-3C6D9F229B69}" destId="{F4FED418-D696-492D-92B4-F008211A1737}" srcOrd="0" destOrd="0" presId="urn:microsoft.com/office/officeart/2011/layout/HexagonRadial"/>
    <dgm:cxn modelId="{233592A3-AF7E-4311-9C0B-F6B6E0FFD283}" type="presParOf" srcId="{3CCA9C7E-46F6-499E-991A-CF8BF62C5E58}" destId="{3E3C74DD-D99F-441C-9C2C-F0C9A077FF77}" srcOrd="6" destOrd="0" presId="urn:microsoft.com/office/officeart/2011/layout/HexagonRadial"/>
    <dgm:cxn modelId="{053A9738-80EE-45A3-BF4F-ADA50877DB06}" type="presParOf" srcId="{3CCA9C7E-46F6-499E-991A-CF8BF62C5E58}" destId="{7AEC5F8D-EB54-42F0-AC06-C1F63E725BF2}" srcOrd="7" destOrd="0" presId="urn:microsoft.com/office/officeart/2011/layout/HexagonRadial"/>
    <dgm:cxn modelId="{A7399521-80CA-4956-8F09-7AD9AB87FFD5}" type="presParOf" srcId="{7AEC5F8D-EB54-42F0-AC06-C1F63E725BF2}" destId="{EE6C6ECE-BE94-4FEC-AAE6-690D9565A497}" srcOrd="0" destOrd="0" presId="urn:microsoft.com/office/officeart/2011/layout/HexagonRadial"/>
    <dgm:cxn modelId="{EADB07C6-AAC8-49F4-A68F-81DB84CD58AE}" type="presParOf" srcId="{3CCA9C7E-46F6-499E-991A-CF8BF62C5E58}" destId="{5D878BC6-C1E5-4F83-B97C-DD1CA807E61A}" srcOrd="8" destOrd="0" presId="urn:microsoft.com/office/officeart/2011/layout/HexagonRadial"/>
    <dgm:cxn modelId="{AD921D14-0922-437A-9BD4-8F08A1E58B2C}" type="presParOf" srcId="{3CCA9C7E-46F6-499E-991A-CF8BF62C5E58}" destId="{8ADA2771-B00C-4D48-BE5D-A902AA108375}" srcOrd="9" destOrd="0" presId="urn:microsoft.com/office/officeart/2011/layout/HexagonRadial"/>
    <dgm:cxn modelId="{8226E703-5AF9-41E8-A5F2-39DA9F59153E}" type="presParOf" srcId="{8ADA2771-B00C-4D48-BE5D-A902AA108375}" destId="{A60460D7-4B86-445A-83AB-B4710D97341E}" srcOrd="0" destOrd="0" presId="urn:microsoft.com/office/officeart/2011/layout/HexagonRadial"/>
    <dgm:cxn modelId="{F077F3F9-B1B8-4699-BE7A-4A59E65B98D0}" type="presParOf" srcId="{3CCA9C7E-46F6-499E-991A-CF8BF62C5E58}" destId="{B0AA7CB1-125D-453B-857F-A6B81D13B396}" srcOrd="10" destOrd="0" presId="urn:microsoft.com/office/officeart/2011/layout/HexagonRadial"/>
    <dgm:cxn modelId="{4FB675E6-5A47-4181-9FCD-757E9DD95995}" type="presParOf" srcId="{3CCA9C7E-46F6-499E-991A-CF8BF62C5E58}" destId="{37FA7AF2-9A93-4BD1-A634-214F8B1B9462}" srcOrd="11" destOrd="0" presId="urn:microsoft.com/office/officeart/2011/layout/HexagonRadial"/>
    <dgm:cxn modelId="{C07F9FA4-756A-4F9B-85DE-70CB2329A698}" type="presParOf" srcId="{37FA7AF2-9A93-4BD1-A634-214F8B1B9462}" destId="{127845F2-7B6A-4332-96C2-4701034C2209}" srcOrd="0" destOrd="0" presId="urn:microsoft.com/office/officeart/2011/layout/HexagonRadial"/>
    <dgm:cxn modelId="{390361E7-9582-4FD2-B9AC-110F5345D90F}" type="presParOf" srcId="{3CCA9C7E-46F6-499E-991A-CF8BF62C5E58}" destId="{565B3F04-AE9F-4AA0-A5F2-021EB3FBC3C6}"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13CBDB-7731-41B9-A5B8-04647B5EAEC9}" type="doc">
      <dgm:prSet loTypeId="urn:microsoft.com/office/officeart/2005/8/layout/cycle8" loCatId="cycle" qsTypeId="urn:microsoft.com/office/officeart/2005/8/quickstyle/simple1" qsCatId="simple" csTypeId="urn:microsoft.com/office/officeart/2005/8/colors/accent5_2" csCatId="accent5" phldr="1"/>
      <dgm:spPr/>
      <dgm:t>
        <a:bodyPr/>
        <a:lstStyle/>
        <a:p>
          <a:endParaRPr lang="en-CA"/>
        </a:p>
      </dgm:t>
    </dgm:pt>
    <dgm:pt modelId="{F25B73DD-4022-4796-A035-069A84519E44}">
      <dgm:prSet phldrT="[Text]"/>
      <dgm:spPr>
        <a:solidFill>
          <a:srgbClr val="0078AE"/>
        </a:solidFill>
        <a:ln>
          <a:solidFill>
            <a:srgbClr val="0078AE"/>
          </a:solidFill>
        </a:ln>
      </dgm:spPr>
      <dgm:t>
        <a:bodyPr/>
        <a:lstStyle/>
        <a:p>
          <a:r>
            <a:rPr lang="en-CA" dirty="0"/>
            <a:t>1. Preparing</a:t>
          </a:r>
        </a:p>
      </dgm:t>
    </dgm:pt>
    <dgm:pt modelId="{BF28E894-A505-496C-A117-9BED3118FE67}" type="parTrans" cxnId="{76A326DA-AFD0-4775-ACDA-7A50B475FFE6}">
      <dgm:prSet/>
      <dgm:spPr/>
      <dgm:t>
        <a:bodyPr/>
        <a:lstStyle/>
        <a:p>
          <a:endParaRPr lang="en-CA"/>
        </a:p>
      </dgm:t>
    </dgm:pt>
    <dgm:pt modelId="{BFBF4286-D32B-498D-8044-67664AA86A4C}" type="sibTrans" cxnId="{76A326DA-AFD0-4775-ACDA-7A50B475FFE6}">
      <dgm:prSet/>
      <dgm:spPr/>
      <dgm:t>
        <a:bodyPr/>
        <a:lstStyle/>
        <a:p>
          <a:endParaRPr lang="en-CA"/>
        </a:p>
      </dgm:t>
    </dgm:pt>
    <dgm:pt modelId="{B42945E2-13B8-42EE-8B48-3AF56B5EE905}">
      <dgm:prSet phldrT="[Text]"/>
      <dgm:spPr>
        <a:solidFill>
          <a:srgbClr val="0078AE"/>
        </a:solidFill>
        <a:ln>
          <a:solidFill>
            <a:srgbClr val="0078AE"/>
          </a:solidFill>
        </a:ln>
      </dgm:spPr>
      <dgm:t>
        <a:bodyPr/>
        <a:lstStyle/>
        <a:p>
          <a:r>
            <a:rPr lang="en-CA" dirty="0"/>
            <a:t>2. Sourcing</a:t>
          </a:r>
        </a:p>
      </dgm:t>
    </dgm:pt>
    <dgm:pt modelId="{537D0178-2351-4AC1-B880-67778109953F}" type="parTrans" cxnId="{B58ECA9D-C59C-4284-B79E-70946E51C6E6}">
      <dgm:prSet/>
      <dgm:spPr/>
      <dgm:t>
        <a:bodyPr/>
        <a:lstStyle/>
        <a:p>
          <a:endParaRPr lang="en-CA"/>
        </a:p>
      </dgm:t>
    </dgm:pt>
    <dgm:pt modelId="{DB6BE5E9-860E-429E-9D5F-106EC1E4927E}" type="sibTrans" cxnId="{B58ECA9D-C59C-4284-B79E-70946E51C6E6}">
      <dgm:prSet/>
      <dgm:spPr/>
      <dgm:t>
        <a:bodyPr/>
        <a:lstStyle/>
        <a:p>
          <a:endParaRPr lang="en-CA"/>
        </a:p>
      </dgm:t>
    </dgm:pt>
    <dgm:pt modelId="{87574F48-CB74-4A98-A171-809F0E664497}">
      <dgm:prSet phldrT="[Text]"/>
      <dgm:spPr>
        <a:solidFill>
          <a:srgbClr val="0078AE"/>
        </a:solidFill>
        <a:ln>
          <a:solidFill>
            <a:srgbClr val="0078AE"/>
          </a:solidFill>
        </a:ln>
      </dgm:spPr>
      <dgm:t>
        <a:bodyPr/>
        <a:lstStyle/>
        <a:p>
          <a:r>
            <a:rPr lang="en-CA" dirty="0"/>
            <a:t>3. Screening</a:t>
          </a:r>
        </a:p>
      </dgm:t>
    </dgm:pt>
    <dgm:pt modelId="{7697439A-457C-46B4-A290-FC37BD19CA9E}" type="parTrans" cxnId="{FF3AEBB0-BBAE-40C1-B64E-42D999D0684E}">
      <dgm:prSet/>
      <dgm:spPr/>
      <dgm:t>
        <a:bodyPr/>
        <a:lstStyle/>
        <a:p>
          <a:endParaRPr lang="en-CA"/>
        </a:p>
      </dgm:t>
    </dgm:pt>
    <dgm:pt modelId="{ABFCDE9A-9504-439F-802C-0F119DF62996}" type="sibTrans" cxnId="{FF3AEBB0-BBAE-40C1-B64E-42D999D0684E}">
      <dgm:prSet/>
      <dgm:spPr/>
      <dgm:t>
        <a:bodyPr/>
        <a:lstStyle/>
        <a:p>
          <a:endParaRPr lang="en-CA"/>
        </a:p>
      </dgm:t>
    </dgm:pt>
    <dgm:pt modelId="{FD3F566E-3269-44AE-9ABB-DF0660A5F00F}">
      <dgm:prSet/>
      <dgm:spPr>
        <a:solidFill>
          <a:srgbClr val="0078AE"/>
        </a:solidFill>
        <a:ln>
          <a:solidFill>
            <a:srgbClr val="0078AE"/>
          </a:solidFill>
        </a:ln>
      </dgm:spPr>
      <dgm:t>
        <a:bodyPr/>
        <a:lstStyle/>
        <a:p>
          <a:r>
            <a:rPr lang="en-CA" dirty="0"/>
            <a:t>4. Selecting</a:t>
          </a:r>
        </a:p>
      </dgm:t>
    </dgm:pt>
    <dgm:pt modelId="{42559326-D234-46E7-95F7-02269E8389B3}" type="parTrans" cxnId="{587B939F-0667-4461-ACD4-2FCA6AB1976D}">
      <dgm:prSet/>
      <dgm:spPr/>
      <dgm:t>
        <a:bodyPr/>
        <a:lstStyle/>
        <a:p>
          <a:endParaRPr lang="en-CA"/>
        </a:p>
      </dgm:t>
    </dgm:pt>
    <dgm:pt modelId="{AEE0E71C-7E37-4EB4-A09C-745C06AC2E8F}" type="sibTrans" cxnId="{587B939F-0667-4461-ACD4-2FCA6AB1976D}">
      <dgm:prSet/>
      <dgm:spPr/>
      <dgm:t>
        <a:bodyPr/>
        <a:lstStyle/>
        <a:p>
          <a:endParaRPr lang="en-CA"/>
        </a:p>
      </dgm:t>
    </dgm:pt>
    <dgm:pt modelId="{F8D24D01-8F1E-4878-9CE9-24C57C8F9200}">
      <dgm:prSet/>
      <dgm:spPr>
        <a:solidFill>
          <a:srgbClr val="0078AE"/>
        </a:solidFill>
        <a:ln>
          <a:solidFill>
            <a:srgbClr val="0078AE"/>
          </a:solidFill>
        </a:ln>
      </dgm:spPr>
      <dgm:t>
        <a:bodyPr/>
        <a:lstStyle/>
        <a:p>
          <a:r>
            <a:rPr lang="en-CA" dirty="0"/>
            <a:t>5. Hiring</a:t>
          </a:r>
        </a:p>
      </dgm:t>
    </dgm:pt>
    <dgm:pt modelId="{F22F3F9B-66B3-4198-8B1D-1E2C15BE7573}" type="parTrans" cxnId="{2486C368-C1C2-424E-A585-3878C64E139C}">
      <dgm:prSet/>
      <dgm:spPr/>
      <dgm:t>
        <a:bodyPr/>
        <a:lstStyle/>
        <a:p>
          <a:endParaRPr lang="en-CA"/>
        </a:p>
      </dgm:t>
    </dgm:pt>
    <dgm:pt modelId="{02699E38-B111-465A-A4A3-ACAA21A0A1A6}" type="sibTrans" cxnId="{2486C368-C1C2-424E-A585-3878C64E139C}">
      <dgm:prSet/>
      <dgm:spPr/>
      <dgm:t>
        <a:bodyPr/>
        <a:lstStyle/>
        <a:p>
          <a:endParaRPr lang="en-CA"/>
        </a:p>
      </dgm:t>
    </dgm:pt>
    <dgm:pt modelId="{0B74AA51-2FC9-4CB7-982D-E84E6F7BB3E7}">
      <dgm:prSet/>
      <dgm:spPr>
        <a:solidFill>
          <a:srgbClr val="0078AE"/>
        </a:solidFill>
        <a:ln>
          <a:solidFill>
            <a:srgbClr val="0078AE"/>
          </a:solidFill>
        </a:ln>
      </dgm:spPr>
      <dgm:t>
        <a:bodyPr/>
        <a:lstStyle/>
        <a:p>
          <a:r>
            <a:rPr lang="en-CA" dirty="0"/>
            <a:t>6. Onboarding</a:t>
          </a:r>
        </a:p>
      </dgm:t>
    </dgm:pt>
    <dgm:pt modelId="{554B92F7-DEA8-4A94-9FA1-67A66B3B096A}" type="parTrans" cxnId="{1D630DC2-2CB3-46C4-9387-452461087B76}">
      <dgm:prSet/>
      <dgm:spPr/>
      <dgm:t>
        <a:bodyPr/>
        <a:lstStyle/>
        <a:p>
          <a:endParaRPr lang="en-CA"/>
        </a:p>
      </dgm:t>
    </dgm:pt>
    <dgm:pt modelId="{E1B284FA-5685-4623-BB76-1EBB01032A13}" type="sibTrans" cxnId="{1D630DC2-2CB3-46C4-9387-452461087B76}">
      <dgm:prSet/>
      <dgm:spPr/>
      <dgm:t>
        <a:bodyPr/>
        <a:lstStyle/>
        <a:p>
          <a:endParaRPr lang="en-CA"/>
        </a:p>
      </dgm:t>
    </dgm:pt>
    <dgm:pt modelId="{BCD7E3CA-B594-4A74-BDC5-97F4029F879C}" type="pres">
      <dgm:prSet presAssocID="{2E13CBDB-7731-41B9-A5B8-04647B5EAEC9}" presName="compositeShape" presStyleCnt="0">
        <dgm:presLayoutVars>
          <dgm:chMax val="7"/>
          <dgm:dir/>
          <dgm:resizeHandles val="exact"/>
        </dgm:presLayoutVars>
      </dgm:prSet>
      <dgm:spPr/>
    </dgm:pt>
    <dgm:pt modelId="{821EC0D1-DC40-4EF8-89BC-72546EE17703}" type="pres">
      <dgm:prSet presAssocID="{2E13CBDB-7731-41B9-A5B8-04647B5EAEC9}" presName="wedge1" presStyleLbl="node1" presStyleIdx="0" presStyleCnt="6"/>
      <dgm:spPr/>
    </dgm:pt>
    <dgm:pt modelId="{A5706D2A-3535-4E54-A6E4-D8DFFEA6A8BF}" type="pres">
      <dgm:prSet presAssocID="{2E13CBDB-7731-41B9-A5B8-04647B5EAEC9}" presName="dummy1a" presStyleCnt="0"/>
      <dgm:spPr/>
    </dgm:pt>
    <dgm:pt modelId="{DC8A8393-33D5-4F0D-ACFE-025CB2BA4EBE}" type="pres">
      <dgm:prSet presAssocID="{2E13CBDB-7731-41B9-A5B8-04647B5EAEC9}" presName="dummy1b" presStyleCnt="0"/>
      <dgm:spPr/>
    </dgm:pt>
    <dgm:pt modelId="{27D6C816-FEEC-4D17-AFDA-8CA9CAD56B2F}" type="pres">
      <dgm:prSet presAssocID="{2E13CBDB-7731-41B9-A5B8-04647B5EAEC9}" presName="wedge1Tx" presStyleLbl="node1" presStyleIdx="0" presStyleCnt="6">
        <dgm:presLayoutVars>
          <dgm:chMax val="0"/>
          <dgm:chPref val="0"/>
          <dgm:bulletEnabled val="1"/>
        </dgm:presLayoutVars>
      </dgm:prSet>
      <dgm:spPr/>
    </dgm:pt>
    <dgm:pt modelId="{981086B6-460D-4EE2-AEF7-098D721C69FE}" type="pres">
      <dgm:prSet presAssocID="{2E13CBDB-7731-41B9-A5B8-04647B5EAEC9}" presName="wedge2" presStyleLbl="node1" presStyleIdx="1" presStyleCnt="6"/>
      <dgm:spPr/>
    </dgm:pt>
    <dgm:pt modelId="{3F05C152-2735-45D7-82A0-6E94020BE3CD}" type="pres">
      <dgm:prSet presAssocID="{2E13CBDB-7731-41B9-A5B8-04647B5EAEC9}" presName="dummy2a" presStyleCnt="0"/>
      <dgm:spPr/>
    </dgm:pt>
    <dgm:pt modelId="{A12E4905-8372-4693-A78E-E5B612D2D6F7}" type="pres">
      <dgm:prSet presAssocID="{2E13CBDB-7731-41B9-A5B8-04647B5EAEC9}" presName="dummy2b" presStyleCnt="0"/>
      <dgm:spPr/>
    </dgm:pt>
    <dgm:pt modelId="{5E88F580-6918-4B7F-9100-6D8CC1BA1548}" type="pres">
      <dgm:prSet presAssocID="{2E13CBDB-7731-41B9-A5B8-04647B5EAEC9}" presName="wedge2Tx" presStyleLbl="node1" presStyleIdx="1" presStyleCnt="6">
        <dgm:presLayoutVars>
          <dgm:chMax val="0"/>
          <dgm:chPref val="0"/>
          <dgm:bulletEnabled val="1"/>
        </dgm:presLayoutVars>
      </dgm:prSet>
      <dgm:spPr/>
    </dgm:pt>
    <dgm:pt modelId="{C601BAB2-1597-4B09-98B5-69CB89A47B48}" type="pres">
      <dgm:prSet presAssocID="{2E13CBDB-7731-41B9-A5B8-04647B5EAEC9}" presName="wedge3" presStyleLbl="node1" presStyleIdx="2" presStyleCnt="6"/>
      <dgm:spPr/>
    </dgm:pt>
    <dgm:pt modelId="{F14D8610-D2DC-4D8A-8B17-A4CFBBA826FF}" type="pres">
      <dgm:prSet presAssocID="{2E13CBDB-7731-41B9-A5B8-04647B5EAEC9}" presName="dummy3a" presStyleCnt="0"/>
      <dgm:spPr/>
    </dgm:pt>
    <dgm:pt modelId="{D6EF6A31-BB5D-44F7-A0A1-D619EB4E75B6}" type="pres">
      <dgm:prSet presAssocID="{2E13CBDB-7731-41B9-A5B8-04647B5EAEC9}" presName="dummy3b" presStyleCnt="0"/>
      <dgm:spPr/>
    </dgm:pt>
    <dgm:pt modelId="{90BFD60A-8796-45E0-A035-0E4AB0010780}" type="pres">
      <dgm:prSet presAssocID="{2E13CBDB-7731-41B9-A5B8-04647B5EAEC9}" presName="wedge3Tx" presStyleLbl="node1" presStyleIdx="2" presStyleCnt="6">
        <dgm:presLayoutVars>
          <dgm:chMax val="0"/>
          <dgm:chPref val="0"/>
          <dgm:bulletEnabled val="1"/>
        </dgm:presLayoutVars>
      </dgm:prSet>
      <dgm:spPr/>
    </dgm:pt>
    <dgm:pt modelId="{9B9CF7E1-5E32-44F9-9F14-CE6DDE3F0994}" type="pres">
      <dgm:prSet presAssocID="{2E13CBDB-7731-41B9-A5B8-04647B5EAEC9}" presName="wedge4" presStyleLbl="node1" presStyleIdx="3" presStyleCnt="6"/>
      <dgm:spPr/>
    </dgm:pt>
    <dgm:pt modelId="{DB6F7621-99F5-473A-A222-A7A946A77DA1}" type="pres">
      <dgm:prSet presAssocID="{2E13CBDB-7731-41B9-A5B8-04647B5EAEC9}" presName="dummy4a" presStyleCnt="0"/>
      <dgm:spPr/>
    </dgm:pt>
    <dgm:pt modelId="{DA62245A-708B-4FF1-82D1-D0FDCDC7040E}" type="pres">
      <dgm:prSet presAssocID="{2E13CBDB-7731-41B9-A5B8-04647B5EAEC9}" presName="dummy4b" presStyleCnt="0"/>
      <dgm:spPr/>
    </dgm:pt>
    <dgm:pt modelId="{1AF831EB-34CD-4BFE-AB32-E04ED9513E36}" type="pres">
      <dgm:prSet presAssocID="{2E13CBDB-7731-41B9-A5B8-04647B5EAEC9}" presName="wedge4Tx" presStyleLbl="node1" presStyleIdx="3" presStyleCnt="6">
        <dgm:presLayoutVars>
          <dgm:chMax val="0"/>
          <dgm:chPref val="0"/>
          <dgm:bulletEnabled val="1"/>
        </dgm:presLayoutVars>
      </dgm:prSet>
      <dgm:spPr/>
    </dgm:pt>
    <dgm:pt modelId="{48FB6339-8A42-4A3B-823E-BA4E15E0651E}" type="pres">
      <dgm:prSet presAssocID="{2E13CBDB-7731-41B9-A5B8-04647B5EAEC9}" presName="wedge5" presStyleLbl="node1" presStyleIdx="4" presStyleCnt="6"/>
      <dgm:spPr/>
    </dgm:pt>
    <dgm:pt modelId="{7D7B3BC4-6FB0-41F3-8DFD-A99CFE09C0B2}" type="pres">
      <dgm:prSet presAssocID="{2E13CBDB-7731-41B9-A5B8-04647B5EAEC9}" presName="dummy5a" presStyleCnt="0"/>
      <dgm:spPr/>
    </dgm:pt>
    <dgm:pt modelId="{9344E5CF-A8A8-4935-B1C3-37E34807B201}" type="pres">
      <dgm:prSet presAssocID="{2E13CBDB-7731-41B9-A5B8-04647B5EAEC9}" presName="dummy5b" presStyleCnt="0"/>
      <dgm:spPr/>
    </dgm:pt>
    <dgm:pt modelId="{610586F0-B6B5-4FEB-AB0E-55CC5A15BF16}" type="pres">
      <dgm:prSet presAssocID="{2E13CBDB-7731-41B9-A5B8-04647B5EAEC9}" presName="wedge5Tx" presStyleLbl="node1" presStyleIdx="4" presStyleCnt="6">
        <dgm:presLayoutVars>
          <dgm:chMax val="0"/>
          <dgm:chPref val="0"/>
          <dgm:bulletEnabled val="1"/>
        </dgm:presLayoutVars>
      </dgm:prSet>
      <dgm:spPr/>
    </dgm:pt>
    <dgm:pt modelId="{B39337ED-4060-459D-8A3D-F5BBCD9688B6}" type="pres">
      <dgm:prSet presAssocID="{2E13CBDB-7731-41B9-A5B8-04647B5EAEC9}" presName="wedge6" presStyleLbl="node1" presStyleIdx="5" presStyleCnt="6"/>
      <dgm:spPr/>
    </dgm:pt>
    <dgm:pt modelId="{0DEB0FF5-8AF0-40F7-9224-9B6B8D14A9A9}" type="pres">
      <dgm:prSet presAssocID="{2E13CBDB-7731-41B9-A5B8-04647B5EAEC9}" presName="dummy6a" presStyleCnt="0"/>
      <dgm:spPr/>
    </dgm:pt>
    <dgm:pt modelId="{454E9D0B-7D84-4847-A859-E54DE721A84E}" type="pres">
      <dgm:prSet presAssocID="{2E13CBDB-7731-41B9-A5B8-04647B5EAEC9}" presName="dummy6b" presStyleCnt="0"/>
      <dgm:spPr/>
    </dgm:pt>
    <dgm:pt modelId="{7957041D-A4A3-4FA6-8F10-74CEB1FD9D54}" type="pres">
      <dgm:prSet presAssocID="{2E13CBDB-7731-41B9-A5B8-04647B5EAEC9}" presName="wedge6Tx" presStyleLbl="node1" presStyleIdx="5" presStyleCnt="6">
        <dgm:presLayoutVars>
          <dgm:chMax val="0"/>
          <dgm:chPref val="0"/>
          <dgm:bulletEnabled val="1"/>
        </dgm:presLayoutVars>
      </dgm:prSet>
      <dgm:spPr/>
    </dgm:pt>
    <dgm:pt modelId="{EF3C6BA2-2B7B-4967-A4F1-ADD5BB6C2C69}" type="pres">
      <dgm:prSet presAssocID="{BFBF4286-D32B-498D-8044-67664AA86A4C}" presName="arrowWedge1" presStyleLbl="fgSibTrans2D1" presStyleIdx="0" presStyleCnt="6"/>
      <dgm:spPr>
        <a:solidFill>
          <a:srgbClr val="50B848"/>
        </a:solidFill>
        <a:ln>
          <a:solidFill>
            <a:srgbClr val="50B848"/>
          </a:solidFill>
        </a:ln>
      </dgm:spPr>
    </dgm:pt>
    <dgm:pt modelId="{8A946E11-BA4B-4863-B5DA-0636296EC281}" type="pres">
      <dgm:prSet presAssocID="{DB6BE5E9-860E-429E-9D5F-106EC1E4927E}" presName="arrowWedge2" presStyleLbl="fgSibTrans2D1" presStyleIdx="1" presStyleCnt="6"/>
      <dgm:spPr>
        <a:solidFill>
          <a:srgbClr val="50B848"/>
        </a:solidFill>
        <a:ln>
          <a:solidFill>
            <a:srgbClr val="50B848"/>
          </a:solidFill>
        </a:ln>
      </dgm:spPr>
    </dgm:pt>
    <dgm:pt modelId="{66AA96FB-5653-4BCF-966C-6FBB0279FAB7}" type="pres">
      <dgm:prSet presAssocID="{ABFCDE9A-9504-439F-802C-0F119DF62996}" presName="arrowWedge3" presStyleLbl="fgSibTrans2D1" presStyleIdx="2" presStyleCnt="6"/>
      <dgm:spPr>
        <a:solidFill>
          <a:srgbClr val="50B848"/>
        </a:solidFill>
        <a:ln>
          <a:solidFill>
            <a:srgbClr val="50B848"/>
          </a:solidFill>
        </a:ln>
      </dgm:spPr>
    </dgm:pt>
    <dgm:pt modelId="{06CA3659-93DE-4475-BEF7-6E5F90E02F70}" type="pres">
      <dgm:prSet presAssocID="{AEE0E71C-7E37-4EB4-A09C-745C06AC2E8F}" presName="arrowWedge4" presStyleLbl="fgSibTrans2D1" presStyleIdx="3" presStyleCnt="6"/>
      <dgm:spPr>
        <a:solidFill>
          <a:srgbClr val="50B848"/>
        </a:solidFill>
        <a:ln>
          <a:solidFill>
            <a:srgbClr val="50B848"/>
          </a:solidFill>
        </a:ln>
      </dgm:spPr>
    </dgm:pt>
    <dgm:pt modelId="{C09E5FD5-0409-4986-9431-65C36460B784}" type="pres">
      <dgm:prSet presAssocID="{02699E38-B111-465A-A4A3-ACAA21A0A1A6}" presName="arrowWedge5" presStyleLbl="fgSibTrans2D1" presStyleIdx="4" presStyleCnt="6"/>
      <dgm:spPr>
        <a:solidFill>
          <a:srgbClr val="50B848"/>
        </a:solidFill>
        <a:ln>
          <a:solidFill>
            <a:srgbClr val="50B848"/>
          </a:solidFill>
        </a:ln>
      </dgm:spPr>
    </dgm:pt>
    <dgm:pt modelId="{623FA44C-3B2B-4DDF-B1AF-CDDB1D68754D}" type="pres">
      <dgm:prSet presAssocID="{E1B284FA-5685-4623-BB76-1EBB01032A13}" presName="arrowWedge6" presStyleLbl="fgSibTrans2D1" presStyleIdx="5" presStyleCnt="6"/>
      <dgm:spPr>
        <a:solidFill>
          <a:srgbClr val="50B848"/>
        </a:solidFill>
        <a:ln>
          <a:solidFill>
            <a:srgbClr val="50B848"/>
          </a:solidFill>
        </a:ln>
      </dgm:spPr>
    </dgm:pt>
  </dgm:ptLst>
  <dgm:cxnLst>
    <dgm:cxn modelId="{5EA2D908-2323-4EE1-BEA3-8E5774F06648}" type="presOf" srcId="{87574F48-CB74-4A98-A171-809F0E664497}" destId="{C601BAB2-1597-4B09-98B5-69CB89A47B48}" srcOrd="0" destOrd="0" presId="urn:microsoft.com/office/officeart/2005/8/layout/cycle8"/>
    <dgm:cxn modelId="{6A632211-2D4E-46A0-92CA-7F9135D721F5}" type="presOf" srcId="{FD3F566E-3269-44AE-9ABB-DF0660A5F00F}" destId="{1AF831EB-34CD-4BFE-AB32-E04ED9513E36}" srcOrd="1" destOrd="0" presId="urn:microsoft.com/office/officeart/2005/8/layout/cycle8"/>
    <dgm:cxn modelId="{71D15A1F-49DF-44D1-BD05-6B1FAAD7BE67}" type="presOf" srcId="{F8D24D01-8F1E-4878-9CE9-24C57C8F9200}" destId="{610586F0-B6B5-4FEB-AB0E-55CC5A15BF16}" srcOrd="1" destOrd="0" presId="urn:microsoft.com/office/officeart/2005/8/layout/cycle8"/>
    <dgm:cxn modelId="{3739642F-F511-4E7A-AD47-55D779F6CF2C}" type="presOf" srcId="{F25B73DD-4022-4796-A035-069A84519E44}" destId="{821EC0D1-DC40-4EF8-89BC-72546EE17703}" srcOrd="0" destOrd="0" presId="urn:microsoft.com/office/officeart/2005/8/layout/cycle8"/>
    <dgm:cxn modelId="{3A94B134-6F82-451C-BA35-F36F65388A90}" type="presOf" srcId="{87574F48-CB74-4A98-A171-809F0E664497}" destId="{90BFD60A-8796-45E0-A035-0E4AB0010780}" srcOrd="1" destOrd="0" presId="urn:microsoft.com/office/officeart/2005/8/layout/cycle8"/>
    <dgm:cxn modelId="{B04DE35C-E59E-4919-9B65-F464AD867803}" type="presOf" srcId="{0B74AA51-2FC9-4CB7-982D-E84E6F7BB3E7}" destId="{B39337ED-4060-459D-8A3D-F5BBCD9688B6}" srcOrd="0" destOrd="0" presId="urn:microsoft.com/office/officeart/2005/8/layout/cycle8"/>
    <dgm:cxn modelId="{CF7A9C42-A605-41CF-9DB7-403839FCDE5B}" type="presOf" srcId="{FD3F566E-3269-44AE-9ABB-DF0660A5F00F}" destId="{9B9CF7E1-5E32-44F9-9F14-CE6DDE3F0994}" srcOrd="0" destOrd="0" presId="urn:microsoft.com/office/officeart/2005/8/layout/cycle8"/>
    <dgm:cxn modelId="{2486C368-C1C2-424E-A585-3878C64E139C}" srcId="{2E13CBDB-7731-41B9-A5B8-04647B5EAEC9}" destId="{F8D24D01-8F1E-4878-9CE9-24C57C8F9200}" srcOrd="4" destOrd="0" parTransId="{F22F3F9B-66B3-4198-8B1D-1E2C15BE7573}" sibTransId="{02699E38-B111-465A-A4A3-ACAA21A0A1A6}"/>
    <dgm:cxn modelId="{35BC5F57-2C62-4B9F-88C9-2B1A21AA6367}" type="presOf" srcId="{2E13CBDB-7731-41B9-A5B8-04647B5EAEC9}" destId="{BCD7E3CA-B594-4A74-BDC5-97F4029F879C}" srcOrd="0" destOrd="0" presId="urn:microsoft.com/office/officeart/2005/8/layout/cycle8"/>
    <dgm:cxn modelId="{E47CE38E-A0AE-46C1-842F-6EAC8EB46CF0}" type="presOf" srcId="{F25B73DD-4022-4796-A035-069A84519E44}" destId="{27D6C816-FEEC-4D17-AFDA-8CA9CAD56B2F}" srcOrd="1" destOrd="0" presId="urn:microsoft.com/office/officeart/2005/8/layout/cycle8"/>
    <dgm:cxn modelId="{B58ECA9D-C59C-4284-B79E-70946E51C6E6}" srcId="{2E13CBDB-7731-41B9-A5B8-04647B5EAEC9}" destId="{B42945E2-13B8-42EE-8B48-3AF56B5EE905}" srcOrd="1" destOrd="0" parTransId="{537D0178-2351-4AC1-B880-67778109953F}" sibTransId="{DB6BE5E9-860E-429E-9D5F-106EC1E4927E}"/>
    <dgm:cxn modelId="{D21A4E9E-97E7-4C0E-B21D-42A924BC103C}" type="presOf" srcId="{F8D24D01-8F1E-4878-9CE9-24C57C8F9200}" destId="{48FB6339-8A42-4A3B-823E-BA4E15E0651E}" srcOrd="0" destOrd="0" presId="urn:microsoft.com/office/officeart/2005/8/layout/cycle8"/>
    <dgm:cxn modelId="{587B939F-0667-4461-ACD4-2FCA6AB1976D}" srcId="{2E13CBDB-7731-41B9-A5B8-04647B5EAEC9}" destId="{FD3F566E-3269-44AE-9ABB-DF0660A5F00F}" srcOrd="3" destOrd="0" parTransId="{42559326-D234-46E7-95F7-02269E8389B3}" sibTransId="{AEE0E71C-7E37-4EB4-A09C-745C06AC2E8F}"/>
    <dgm:cxn modelId="{3DB22CA7-B782-4A12-A7DC-26A59610642D}" type="presOf" srcId="{B42945E2-13B8-42EE-8B48-3AF56B5EE905}" destId="{981086B6-460D-4EE2-AEF7-098D721C69FE}" srcOrd="0" destOrd="0" presId="urn:microsoft.com/office/officeart/2005/8/layout/cycle8"/>
    <dgm:cxn modelId="{FF3AEBB0-BBAE-40C1-B64E-42D999D0684E}" srcId="{2E13CBDB-7731-41B9-A5B8-04647B5EAEC9}" destId="{87574F48-CB74-4A98-A171-809F0E664497}" srcOrd="2" destOrd="0" parTransId="{7697439A-457C-46B4-A290-FC37BD19CA9E}" sibTransId="{ABFCDE9A-9504-439F-802C-0F119DF62996}"/>
    <dgm:cxn modelId="{1D630DC2-2CB3-46C4-9387-452461087B76}" srcId="{2E13CBDB-7731-41B9-A5B8-04647B5EAEC9}" destId="{0B74AA51-2FC9-4CB7-982D-E84E6F7BB3E7}" srcOrd="5" destOrd="0" parTransId="{554B92F7-DEA8-4A94-9FA1-67A66B3B096A}" sibTransId="{E1B284FA-5685-4623-BB76-1EBB01032A13}"/>
    <dgm:cxn modelId="{76A326DA-AFD0-4775-ACDA-7A50B475FFE6}" srcId="{2E13CBDB-7731-41B9-A5B8-04647B5EAEC9}" destId="{F25B73DD-4022-4796-A035-069A84519E44}" srcOrd="0" destOrd="0" parTransId="{BF28E894-A505-496C-A117-9BED3118FE67}" sibTransId="{BFBF4286-D32B-498D-8044-67664AA86A4C}"/>
    <dgm:cxn modelId="{7D5F0CDC-81C5-4D65-9638-729507FD7173}" type="presOf" srcId="{B42945E2-13B8-42EE-8B48-3AF56B5EE905}" destId="{5E88F580-6918-4B7F-9100-6D8CC1BA1548}" srcOrd="1" destOrd="0" presId="urn:microsoft.com/office/officeart/2005/8/layout/cycle8"/>
    <dgm:cxn modelId="{9EE460EA-D649-4BBB-967B-1423AE987E68}" type="presOf" srcId="{0B74AA51-2FC9-4CB7-982D-E84E6F7BB3E7}" destId="{7957041D-A4A3-4FA6-8F10-74CEB1FD9D54}" srcOrd="1" destOrd="0" presId="urn:microsoft.com/office/officeart/2005/8/layout/cycle8"/>
    <dgm:cxn modelId="{C7E7D941-650F-400F-87A5-EB76DCA12B79}" type="presParOf" srcId="{BCD7E3CA-B594-4A74-BDC5-97F4029F879C}" destId="{821EC0D1-DC40-4EF8-89BC-72546EE17703}" srcOrd="0" destOrd="0" presId="urn:microsoft.com/office/officeart/2005/8/layout/cycle8"/>
    <dgm:cxn modelId="{B6F33FB4-C1CC-401B-AAC1-561ABF909CDA}" type="presParOf" srcId="{BCD7E3CA-B594-4A74-BDC5-97F4029F879C}" destId="{A5706D2A-3535-4E54-A6E4-D8DFFEA6A8BF}" srcOrd="1" destOrd="0" presId="urn:microsoft.com/office/officeart/2005/8/layout/cycle8"/>
    <dgm:cxn modelId="{5857688B-A77A-487D-A1B2-F0EA5EA2A107}" type="presParOf" srcId="{BCD7E3CA-B594-4A74-BDC5-97F4029F879C}" destId="{DC8A8393-33D5-4F0D-ACFE-025CB2BA4EBE}" srcOrd="2" destOrd="0" presId="urn:microsoft.com/office/officeart/2005/8/layout/cycle8"/>
    <dgm:cxn modelId="{F9A91DBB-AA59-425C-BFA0-10B07488B025}" type="presParOf" srcId="{BCD7E3CA-B594-4A74-BDC5-97F4029F879C}" destId="{27D6C816-FEEC-4D17-AFDA-8CA9CAD56B2F}" srcOrd="3" destOrd="0" presId="urn:microsoft.com/office/officeart/2005/8/layout/cycle8"/>
    <dgm:cxn modelId="{778A3FE8-D0D8-488C-9561-92563B50C017}" type="presParOf" srcId="{BCD7E3CA-B594-4A74-BDC5-97F4029F879C}" destId="{981086B6-460D-4EE2-AEF7-098D721C69FE}" srcOrd="4" destOrd="0" presId="urn:microsoft.com/office/officeart/2005/8/layout/cycle8"/>
    <dgm:cxn modelId="{73EA9B95-9326-443D-BA45-79390639052F}" type="presParOf" srcId="{BCD7E3CA-B594-4A74-BDC5-97F4029F879C}" destId="{3F05C152-2735-45D7-82A0-6E94020BE3CD}" srcOrd="5" destOrd="0" presId="urn:microsoft.com/office/officeart/2005/8/layout/cycle8"/>
    <dgm:cxn modelId="{BBF11513-6D1C-43A0-B274-E6BFF169E8D1}" type="presParOf" srcId="{BCD7E3CA-B594-4A74-BDC5-97F4029F879C}" destId="{A12E4905-8372-4693-A78E-E5B612D2D6F7}" srcOrd="6" destOrd="0" presId="urn:microsoft.com/office/officeart/2005/8/layout/cycle8"/>
    <dgm:cxn modelId="{4AD0B54F-F2F1-4180-BB6B-FD58492F80A1}" type="presParOf" srcId="{BCD7E3CA-B594-4A74-BDC5-97F4029F879C}" destId="{5E88F580-6918-4B7F-9100-6D8CC1BA1548}" srcOrd="7" destOrd="0" presId="urn:microsoft.com/office/officeart/2005/8/layout/cycle8"/>
    <dgm:cxn modelId="{647163F8-B39A-4623-BF3C-35AC9388A895}" type="presParOf" srcId="{BCD7E3CA-B594-4A74-BDC5-97F4029F879C}" destId="{C601BAB2-1597-4B09-98B5-69CB89A47B48}" srcOrd="8" destOrd="0" presId="urn:microsoft.com/office/officeart/2005/8/layout/cycle8"/>
    <dgm:cxn modelId="{D7F5D873-3D7C-4350-AE5C-8E1053ADD2DE}" type="presParOf" srcId="{BCD7E3CA-B594-4A74-BDC5-97F4029F879C}" destId="{F14D8610-D2DC-4D8A-8B17-A4CFBBA826FF}" srcOrd="9" destOrd="0" presId="urn:microsoft.com/office/officeart/2005/8/layout/cycle8"/>
    <dgm:cxn modelId="{228D6A86-36B7-4C3D-8DDC-57A0D6C8FCF3}" type="presParOf" srcId="{BCD7E3CA-B594-4A74-BDC5-97F4029F879C}" destId="{D6EF6A31-BB5D-44F7-A0A1-D619EB4E75B6}" srcOrd="10" destOrd="0" presId="urn:microsoft.com/office/officeart/2005/8/layout/cycle8"/>
    <dgm:cxn modelId="{C3C25A2A-9FD5-4C98-840F-1A31B81A1630}" type="presParOf" srcId="{BCD7E3CA-B594-4A74-BDC5-97F4029F879C}" destId="{90BFD60A-8796-45E0-A035-0E4AB0010780}" srcOrd="11" destOrd="0" presId="urn:microsoft.com/office/officeart/2005/8/layout/cycle8"/>
    <dgm:cxn modelId="{57BA13E3-2B3F-413B-82A9-E162D5D3475A}" type="presParOf" srcId="{BCD7E3CA-B594-4A74-BDC5-97F4029F879C}" destId="{9B9CF7E1-5E32-44F9-9F14-CE6DDE3F0994}" srcOrd="12" destOrd="0" presId="urn:microsoft.com/office/officeart/2005/8/layout/cycle8"/>
    <dgm:cxn modelId="{C91A56FB-8736-4F9D-AC76-57CA36A2E205}" type="presParOf" srcId="{BCD7E3CA-B594-4A74-BDC5-97F4029F879C}" destId="{DB6F7621-99F5-473A-A222-A7A946A77DA1}" srcOrd="13" destOrd="0" presId="urn:microsoft.com/office/officeart/2005/8/layout/cycle8"/>
    <dgm:cxn modelId="{BBB5BBC7-4585-47EA-B6F8-5A3E0F2B2317}" type="presParOf" srcId="{BCD7E3CA-B594-4A74-BDC5-97F4029F879C}" destId="{DA62245A-708B-4FF1-82D1-D0FDCDC7040E}" srcOrd="14" destOrd="0" presId="urn:microsoft.com/office/officeart/2005/8/layout/cycle8"/>
    <dgm:cxn modelId="{44B76FBF-50E7-4659-9DAE-231F89D8E04E}" type="presParOf" srcId="{BCD7E3CA-B594-4A74-BDC5-97F4029F879C}" destId="{1AF831EB-34CD-4BFE-AB32-E04ED9513E36}" srcOrd="15" destOrd="0" presId="urn:microsoft.com/office/officeart/2005/8/layout/cycle8"/>
    <dgm:cxn modelId="{6028052E-1E01-4E7B-8054-1DD256DB156C}" type="presParOf" srcId="{BCD7E3CA-B594-4A74-BDC5-97F4029F879C}" destId="{48FB6339-8A42-4A3B-823E-BA4E15E0651E}" srcOrd="16" destOrd="0" presId="urn:microsoft.com/office/officeart/2005/8/layout/cycle8"/>
    <dgm:cxn modelId="{CABCD92A-AB2A-4462-AC56-367328C93D85}" type="presParOf" srcId="{BCD7E3CA-B594-4A74-BDC5-97F4029F879C}" destId="{7D7B3BC4-6FB0-41F3-8DFD-A99CFE09C0B2}" srcOrd="17" destOrd="0" presId="urn:microsoft.com/office/officeart/2005/8/layout/cycle8"/>
    <dgm:cxn modelId="{632D5B94-9237-4F7D-A83B-073229C244EA}" type="presParOf" srcId="{BCD7E3CA-B594-4A74-BDC5-97F4029F879C}" destId="{9344E5CF-A8A8-4935-B1C3-37E34807B201}" srcOrd="18" destOrd="0" presId="urn:microsoft.com/office/officeart/2005/8/layout/cycle8"/>
    <dgm:cxn modelId="{ACECEFBF-6C1C-4C2E-AEF4-ACF6B98732FE}" type="presParOf" srcId="{BCD7E3CA-B594-4A74-BDC5-97F4029F879C}" destId="{610586F0-B6B5-4FEB-AB0E-55CC5A15BF16}" srcOrd="19" destOrd="0" presId="urn:microsoft.com/office/officeart/2005/8/layout/cycle8"/>
    <dgm:cxn modelId="{F37A57BB-FF72-4AFD-B391-BE89E1FC959B}" type="presParOf" srcId="{BCD7E3CA-B594-4A74-BDC5-97F4029F879C}" destId="{B39337ED-4060-459D-8A3D-F5BBCD9688B6}" srcOrd="20" destOrd="0" presId="urn:microsoft.com/office/officeart/2005/8/layout/cycle8"/>
    <dgm:cxn modelId="{BBD17341-9A5F-4AB3-9BF3-DA2833C2B55B}" type="presParOf" srcId="{BCD7E3CA-B594-4A74-BDC5-97F4029F879C}" destId="{0DEB0FF5-8AF0-40F7-9224-9B6B8D14A9A9}" srcOrd="21" destOrd="0" presId="urn:microsoft.com/office/officeart/2005/8/layout/cycle8"/>
    <dgm:cxn modelId="{0771838E-BD2F-4F73-B355-2675B68971EC}" type="presParOf" srcId="{BCD7E3CA-B594-4A74-BDC5-97F4029F879C}" destId="{454E9D0B-7D84-4847-A859-E54DE721A84E}" srcOrd="22" destOrd="0" presId="urn:microsoft.com/office/officeart/2005/8/layout/cycle8"/>
    <dgm:cxn modelId="{5B89ADA1-0E9A-42A1-B8A9-94A9F995E5D0}" type="presParOf" srcId="{BCD7E3CA-B594-4A74-BDC5-97F4029F879C}" destId="{7957041D-A4A3-4FA6-8F10-74CEB1FD9D54}" srcOrd="23" destOrd="0" presId="urn:microsoft.com/office/officeart/2005/8/layout/cycle8"/>
    <dgm:cxn modelId="{F15CFB6A-32C5-4943-9012-2BEB57ABF7FD}" type="presParOf" srcId="{BCD7E3CA-B594-4A74-BDC5-97F4029F879C}" destId="{EF3C6BA2-2B7B-4967-A4F1-ADD5BB6C2C69}" srcOrd="24" destOrd="0" presId="urn:microsoft.com/office/officeart/2005/8/layout/cycle8"/>
    <dgm:cxn modelId="{49CD13AA-24A7-45C0-BC20-AC5212B636C0}" type="presParOf" srcId="{BCD7E3CA-B594-4A74-BDC5-97F4029F879C}" destId="{8A946E11-BA4B-4863-B5DA-0636296EC281}" srcOrd="25" destOrd="0" presId="urn:microsoft.com/office/officeart/2005/8/layout/cycle8"/>
    <dgm:cxn modelId="{9281D8AA-EB49-43EA-A00D-10D641EBEFBE}" type="presParOf" srcId="{BCD7E3CA-B594-4A74-BDC5-97F4029F879C}" destId="{66AA96FB-5653-4BCF-966C-6FBB0279FAB7}" srcOrd="26" destOrd="0" presId="urn:microsoft.com/office/officeart/2005/8/layout/cycle8"/>
    <dgm:cxn modelId="{03D2068C-7FBD-47C4-B1D5-C41B6D3F032E}" type="presParOf" srcId="{BCD7E3CA-B594-4A74-BDC5-97F4029F879C}" destId="{06CA3659-93DE-4475-BEF7-6E5F90E02F70}" srcOrd="27" destOrd="0" presId="urn:microsoft.com/office/officeart/2005/8/layout/cycle8"/>
    <dgm:cxn modelId="{CFE428F0-1201-40C2-8B9D-8ED5FE227875}" type="presParOf" srcId="{BCD7E3CA-B594-4A74-BDC5-97F4029F879C}" destId="{C09E5FD5-0409-4986-9431-65C36460B784}" srcOrd="28" destOrd="0" presId="urn:microsoft.com/office/officeart/2005/8/layout/cycle8"/>
    <dgm:cxn modelId="{22578BE6-DFF4-4BFC-B3CC-9943C9740351}" type="presParOf" srcId="{BCD7E3CA-B594-4A74-BDC5-97F4029F879C}" destId="{623FA44C-3B2B-4DDF-B1AF-CDDB1D68754D}"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73130-3323-44A4-A571-90539BC9E364}">
      <dsp:nvSpPr>
        <dsp:cNvPr id="0" name=""/>
        <dsp:cNvSpPr/>
      </dsp:nvSpPr>
      <dsp:spPr>
        <a:xfrm>
          <a:off x="0" y="862"/>
          <a:ext cx="9371767" cy="851480"/>
        </a:xfrm>
        <a:prstGeom prst="roundRect">
          <a:avLst>
            <a:gd name="adj" fmla="val 10000"/>
          </a:avLst>
        </a:prstGeom>
        <a:solidFill>
          <a:srgbClr val="50B8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Mayor &amp; Council</a:t>
          </a:r>
          <a:endParaRPr lang="en-CA" sz="4800" kern="1200" dirty="0"/>
        </a:p>
      </dsp:txBody>
      <dsp:txXfrm>
        <a:off x="24939" y="25801"/>
        <a:ext cx="9321889" cy="801602"/>
      </dsp:txXfrm>
    </dsp:sp>
    <dsp:sp modelId="{5AF923DF-3844-4493-8212-FD74DA80C489}">
      <dsp:nvSpPr>
        <dsp:cNvPr id="0" name=""/>
        <dsp:cNvSpPr/>
      </dsp:nvSpPr>
      <dsp:spPr>
        <a:xfrm>
          <a:off x="11086" y="989241"/>
          <a:ext cx="7603279" cy="985295"/>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Chief Administrative Officer</a:t>
          </a:r>
        </a:p>
        <a:p>
          <a:pPr marL="0" lvl="0" indent="0" algn="ctr" defTabSz="1333500">
            <a:lnSpc>
              <a:spcPct val="90000"/>
            </a:lnSpc>
            <a:spcBef>
              <a:spcPct val="0"/>
            </a:spcBef>
            <a:spcAft>
              <a:spcPct val="35000"/>
            </a:spcAft>
            <a:buNone/>
          </a:pPr>
          <a:r>
            <a:rPr lang="en-US" sz="2400" i="1" kern="1200" dirty="0"/>
            <a:t>Dan Wilson</a:t>
          </a:r>
          <a:endParaRPr lang="en-CA" sz="2400" i="1" kern="1200" dirty="0"/>
        </a:p>
      </dsp:txBody>
      <dsp:txXfrm>
        <a:off x="39944" y="1018099"/>
        <a:ext cx="7545563" cy="927579"/>
      </dsp:txXfrm>
    </dsp:sp>
    <dsp:sp modelId="{A60A41E4-F5CC-4C3A-AD3F-1797ED99FEC5}">
      <dsp:nvSpPr>
        <dsp:cNvPr id="0" name=""/>
        <dsp:cNvSpPr/>
      </dsp:nvSpPr>
      <dsp:spPr>
        <a:xfrm>
          <a:off x="25914" y="2059530"/>
          <a:ext cx="1465484" cy="1439186"/>
        </a:xfrm>
        <a:prstGeom prst="roundRect">
          <a:avLst>
            <a:gd name="adj" fmla="val 10000"/>
          </a:avLst>
        </a:prstGeom>
        <a:solidFill>
          <a:srgbClr val="757E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Corporate Services</a:t>
          </a:r>
        </a:p>
        <a:p>
          <a:pPr marL="0" lvl="0" indent="0" algn="ctr" defTabSz="666750">
            <a:lnSpc>
              <a:spcPct val="90000"/>
            </a:lnSpc>
            <a:spcBef>
              <a:spcPct val="0"/>
            </a:spcBef>
            <a:spcAft>
              <a:spcPct val="35000"/>
            </a:spcAft>
            <a:buNone/>
          </a:pPr>
          <a:r>
            <a:rPr lang="en-US" sz="1200" i="1" kern="1200" dirty="0"/>
            <a:t>Adam McNabb</a:t>
          </a:r>
          <a:endParaRPr lang="en-CA" sz="1200" i="1" kern="1200" dirty="0"/>
        </a:p>
      </dsp:txBody>
      <dsp:txXfrm>
        <a:off x="68066" y="2101682"/>
        <a:ext cx="1381180" cy="1354882"/>
      </dsp:txXfrm>
    </dsp:sp>
    <dsp:sp modelId="{C28876A2-74F4-434A-A027-0A4F63763503}">
      <dsp:nvSpPr>
        <dsp:cNvPr id="0" name=""/>
        <dsp:cNvSpPr/>
      </dsp:nvSpPr>
      <dsp:spPr>
        <a:xfrm>
          <a:off x="31619" y="3593182"/>
          <a:ext cx="1454074" cy="1831191"/>
        </a:xfrm>
        <a:prstGeom prst="roundRect">
          <a:avLst>
            <a:gd name="adj" fmla="val 10000"/>
          </a:avLst>
        </a:prstGeom>
        <a:solidFill>
          <a:srgbClr val="757E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Financial Services</a:t>
          </a:r>
        </a:p>
        <a:p>
          <a:pPr marL="0" lvl="0" indent="0" algn="ctr" defTabSz="400050">
            <a:lnSpc>
              <a:spcPct val="90000"/>
            </a:lnSpc>
            <a:spcBef>
              <a:spcPct val="0"/>
            </a:spcBef>
            <a:spcAft>
              <a:spcPct val="35000"/>
            </a:spcAft>
            <a:buNone/>
          </a:pPr>
          <a:r>
            <a:rPr lang="en-US" sz="900" kern="1200" dirty="0"/>
            <a:t>Legislative Services</a:t>
          </a:r>
        </a:p>
        <a:p>
          <a:pPr marL="0" lvl="0" indent="0" algn="ctr" defTabSz="400050">
            <a:lnSpc>
              <a:spcPct val="90000"/>
            </a:lnSpc>
            <a:spcBef>
              <a:spcPct val="0"/>
            </a:spcBef>
            <a:spcAft>
              <a:spcPct val="35000"/>
            </a:spcAft>
            <a:buNone/>
          </a:pPr>
          <a:r>
            <a:rPr lang="en-US" sz="900" kern="1200" dirty="0"/>
            <a:t>Customer Service</a:t>
          </a:r>
        </a:p>
        <a:p>
          <a:pPr marL="0" lvl="0" indent="0" algn="ctr" defTabSz="400050">
            <a:lnSpc>
              <a:spcPct val="90000"/>
            </a:lnSpc>
            <a:spcBef>
              <a:spcPct val="0"/>
            </a:spcBef>
            <a:spcAft>
              <a:spcPct val="35000"/>
            </a:spcAft>
            <a:buNone/>
          </a:pPr>
          <a:r>
            <a:rPr lang="en-US" sz="900" kern="1200" dirty="0"/>
            <a:t>Municipal Law Enforcement</a:t>
          </a:r>
        </a:p>
        <a:p>
          <a:pPr marL="0" lvl="0" indent="0" algn="ctr" defTabSz="400050">
            <a:lnSpc>
              <a:spcPct val="90000"/>
            </a:lnSpc>
            <a:spcBef>
              <a:spcPct val="0"/>
            </a:spcBef>
            <a:spcAft>
              <a:spcPct val="35000"/>
            </a:spcAft>
            <a:buNone/>
          </a:pPr>
          <a:r>
            <a:rPr lang="en-US" sz="900" kern="1200" dirty="0"/>
            <a:t>Cemeteries Administration</a:t>
          </a:r>
        </a:p>
        <a:p>
          <a:pPr marL="0" lvl="0" indent="0" algn="ctr" defTabSz="400050">
            <a:lnSpc>
              <a:spcPct val="90000"/>
            </a:lnSpc>
            <a:spcBef>
              <a:spcPct val="0"/>
            </a:spcBef>
            <a:spcAft>
              <a:spcPct val="35000"/>
            </a:spcAft>
            <a:buNone/>
          </a:pPr>
          <a:r>
            <a:rPr lang="en-US" sz="900" kern="1200" dirty="0"/>
            <a:t>Vital Statistics</a:t>
          </a:r>
        </a:p>
        <a:p>
          <a:pPr marL="0" lvl="0" indent="0" algn="ctr" defTabSz="400050">
            <a:lnSpc>
              <a:spcPct val="90000"/>
            </a:lnSpc>
            <a:spcBef>
              <a:spcPct val="0"/>
            </a:spcBef>
            <a:spcAft>
              <a:spcPct val="35000"/>
            </a:spcAft>
            <a:buNone/>
          </a:pPr>
          <a:r>
            <a:rPr lang="en-US" sz="900" kern="1200" dirty="0"/>
            <a:t>Purchasing &amp; Risk</a:t>
          </a:r>
        </a:p>
        <a:p>
          <a:pPr marL="0" lvl="0" indent="0" algn="ctr" defTabSz="400050">
            <a:lnSpc>
              <a:spcPct val="90000"/>
            </a:lnSpc>
            <a:spcBef>
              <a:spcPct val="0"/>
            </a:spcBef>
            <a:spcAft>
              <a:spcPct val="35000"/>
            </a:spcAft>
            <a:buNone/>
          </a:pPr>
          <a:r>
            <a:rPr lang="en-US" sz="900" kern="1200" dirty="0"/>
            <a:t>Information Technology</a:t>
          </a:r>
        </a:p>
        <a:p>
          <a:pPr marL="0" lvl="0" indent="0" algn="ctr" defTabSz="400050">
            <a:lnSpc>
              <a:spcPct val="90000"/>
            </a:lnSpc>
            <a:spcBef>
              <a:spcPct val="0"/>
            </a:spcBef>
            <a:spcAft>
              <a:spcPct val="35000"/>
            </a:spcAft>
            <a:buNone/>
          </a:pPr>
          <a:r>
            <a:rPr lang="en-US" sz="900" kern="1200" dirty="0"/>
            <a:t>Records Management</a:t>
          </a:r>
          <a:endParaRPr lang="en-CA" sz="900" kern="1200" dirty="0"/>
        </a:p>
      </dsp:txBody>
      <dsp:txXfrm>
        <a:off x="74207" y="3635770"/>
        <a:ext cx="1368898" cy="1746015"/>
      </dsp:txXfrm>
    </dsp:sp>
    <dsp:sp modelId="{65C2847A-D2BF-4DED-9EDC-E6077921B245}">
      <dsp:nvSpPr>
        <dsp:cNvPr id="0" name=""/>
        <dsp:cNvSpPr/>
      </dsp:nvSpPr>
      <dsp:spPr>
        <a:xfrm>
          <a:off x="1552949" y="2059530"/>
          <a:ext cx="1465484" cy="1439186"/>
        </a:xfrm>
        <a:prstGeom prst="roundRect">
          <a:avLst>
            <a:gd name="adj" fmla="val 1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Services</a:t>
          </a:r>
        </a:p>
        <a:p>
          <a:pPr marL="0" lvl="0" indent="0" algn="ctr" defTabSz="666750">
            <a:lnSpc>
              <a:spcPct val="90000"/>
            </a:lnSpc>
            <a:spcBef>
              <a:spcPct val="0"/>
            </a:spcBef>
            <a:spcAft>
              <a:spcPct val="35000"/>
            </a:spcAft>
            <a:buNone/>
          </a:pPr>
          <a:r>
            <a:rPr lang="en-US" sz="1200" i="1" kern="1200" dirty="0"/>
            <a:t>Colin Baker</a:t>
          </a:r>
          <a:endParaRPr lang="en-CA" sz="1200" i="1" kern="1200" dirty="0"/>
        </a:p>
      </dsp:txBody>
      <dsp:txXfrm>
        <a:off x="1595101" y="2101682"/>
        <a:ext cx="1381180" cy="1354882"/>
      </dsp:txXfrm>
    </dsp:sp>
    <dsp:sp modelId="{659356C3-A39C-4676-8EDE-AE5472809BA0}">
      <dsp:nvSpPr>
        <dsp:cNvPr id="0" name=""/>
        <dsp:cNvSpPr/>
      </dsp:nvSpPr>
      <dsp:spPr>
        <a:xfrm>
          <a:off x="1558654" y="3593182"/>
          <a:ext cx="1454074" cy="1831191"/>
        </a:xfrm>
        <a:prstGeom prst="roundRect">
          <a:avLst>
            <a:gd name="adj" fmla="val 1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Roads &amp; Transportation</a:t>
          </a:r>
        </a:p>
        <a:p>
          <a:pPr marL="0" lvl="0" indent="0" algn="ctr" defTabSz="400050">
            <a:lnSpc>
              <a:spcPct val="90000"/>
            </a:lnSpc>
            <a:spcBef>
              <a:spcPct val="0"/>
            </a:spcBef>
            <a:spcAft>
              <a:spcPct val="35000"/>
            </a:spcAft>
            <a:buNone/>
          </a:pPr>
          <a:r>
            <a:rPr lang="en-US" sz="900" kern="1200" dirty="0"/>
            <a:t>Engineering Services</a:t>
          </a:r>
        </a:p>
        <a:p>
          <a:pPr marL="0" lvl="0" indent="0" algn="ctr" defTabSz="400050">
            <a:lnSpc>
              <a:spcPct val="90000"/>
            </a:lnSpc>
            <a:spcBef>
              <a:spcPct val="0"/>
            </a:spcBef>
            <a:spcAft>
              <a:spcPct val="35000"/>
            </a:spcAft>
            <a:buNone/>
          </a:pPr>
          <a:r>
            <a:rPr lang="en-US" sz="900" kern="1200" dirty="0"/>
            <a:t>Water Supply &amp; Distribution</a:t>
          </a:r>
        </a:p>
        <a:p>
          <a:pPr marL="0" lvl="0" indent="0" algn="ctr" defTabSz="400050">
            <a:lnSpc>
              <a:spcPct val="90000"/>
            </a:lnSpc>
            <a:spcBef>
              <a:spcPct val="0"/>
            </a:spcBef>
            <a:spcAft>
              <a:spcPct val="35000"/>
            </a:spcAft>
            <a:buNone/>
          </a:pPr>
          <a:r>
            <a:rPr lang="en-US" sz="900" kern="1200" dirty="0"/>
            <a:t>Wastewater Collection &amp; Treatment</a:t>
          </a:r>
        </a:p>
        <a:p>
          <a:pPr marL="0" lvl="0" indent="0" algn="ctr" defTabSz="400050">
            <a:lnSpc>
              <a:spcPct val="90000"/>
            </a:lnSpc>
            <a:spcBef>
              <a:spcPct val="0"/>
            </a:spcBef>
            <a:spcAft>
              <a:spcPct val="35000"/>
            </a:spcAft>
            <a:buNone/>
          </a:pPr>
          <a:r>
            <a:rPr lang="en-US" sz="900" kern="1200" dirty="0"/>
            <a:t>Cemeteries Operations</a:t>
          </a:r>
        </a:p>
        <a:p>
          <a:pPr marL="0" lvl="0" indent="0" algn="ctr" defTabSz="400050">
            <a:lnSpc>
              <a:spcPct val="90000"/>
            </a:lnSpc>
            <a:spcBef>
              <a:spcPct val="0"/>
            </a:spcBef>
            <a:spcAft>
              <a:spcPct val="35000"/>
            </a:spcAft>
            <a:buNone/>
          </a:pPr>
          <a:r>
            <a:rPr lang="en-US" sz="900" kern="1200" dirty="0"/>
            <a:t>Source Water Protection</a:t>
          </a:r>
          <a:endParaRPr lang="en-CA" sz="900" kern="1200" dirty="0"/>
        </a:p>
      </dsp:txBody>
      <dsp:txXfrm>
        <a:off x="1601242" y="3635770"/>
        <a:ext cx="1368898" cy="1746015"/>
      </dsp:txXfrm>
    </dsp:sp>
    <dsp:sp modelId="{366AEDC9-C98D-458F-AD1B-E1F01B505CC5}">
      <dsp:nvSpPr>
        <dsp:cNvPr id="0" name=""/>
        <dsp:cNvSpPr/>
      </dsp:nvSpPr>
      <dsp:spPr>
        <a:xfrm>
          <a:off x="3079983" y="2059530"/>
          <a:ext cx="1465484" cy="1439186"/>
        </a:xfrm>
        <a:prstGeom prst="roundRect">
          <a:avLst>
            <a:gd name="adj" fmla="val 10000"/>
          </a:avLst>
        </a:prstGeom>
        <a:solidFill>
          <a:srgbClr val="50B8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Services</a:t>
          </a:r>
        </a:p>
        <a:p>
          <a:pPr marL="0" lvl="0" indent="0" algn="ctr" defTabSz="666750">
            <a:lnSpc>
              <a:spcPct val="90000"/>
            </a:lnSpc>
            <a:spcBef>
              <a:spcPct val="0"/>
            </a:spcBef>
            <a:spcAft>
              <a:spcPct val="35000"/>
            </a:spcAft>
            <a:buNone/>
          </a:pPr>
          <a:r>
            <a:rPr lang="en-US" sz="1200" i="1" kern="1200" dirty="0"/>
            <a:t>Pat Newson</a:t>
          </a:r>
          <a:endParaRPr lang="en-CA" sz="1200" i="1" kern="1200" dirty="0"/>
        </a:p>
      </dsp:txBody>
      <dsp:txXfrm>
        <a:off x="3122135" y="2101682"/>
        <a:ext cx="1381180" cy="1354882"/>
      </dsp:txXfrm>
    </dsp:sp>
    <dsp:sp modelId="{9F2F27A9-B283-42C1-9268-9DCD1B8970DF}">
      <dsp:nvSpPr>
        <dsp:cNvPr id="0" name=""/>
        <dsp:cNvSpPr/>
      </dsp:nvSpPr>
      <dsp:spPr>
        <a:xfrm>
          <a:off x="3085688" y="3593182"/>
          <a:ext cx="1454074" cy="1831191"/>
        </a:xfrm>
        <a:prstGeom prst="roundRect">
          <a:avLst>
            <a:gd name="adj" fmla="val 10000"/>
          </a:avLst>
        </a:prstGeom>
        <a:solidFill>
          <a:srgbClr val="50B8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Recreation Facilities Operations</a:t>
          </a:r>
        </a:p>
        <a:p>
          <a:pPr marL="0" lvl="0" indent="0" algn="ctr" defTabSz="400050">
            <a:lnSpc>
              <a:spcPct val="90000"/>
            </a:lnSpc>
            <a:spcBef>
              <a:spcPct val="0"/>
            </a:spcBef>
            <a:spcAft>
              <a:spcPct val="35000"/>
            </a:spcAft>
            <a:buNone/>
          </a:pPr>
          <a:r>
            <a:rPr lang="en-US" sz="900" kern="1200" dirty="0"/>
            <a:t>Recreation Programming</a:t>
          </a:r>
        </a:p>
        <a:p>
          <a:pPr marL="0" lvl="0" indent="0" algn="ctr" defTabSz="400050">
            <a:lnSpc>
              <a:spcPct val="90000"/>
            </a:lnSpc>
            <a:spcBef>
              <a:spcPct val="0"/>
            </a:spcBef>
            <a:spcAft>
              <a:spcPct val="35000"/>
            </a:spcAft>
            <a:buNone/>
          </a:pPr>
          <a:r>
            <a:rPr lang="en-US" sz="900" kern="1200" dirty="0"/>
            <a:t>Parks &amp; Open Spaces</a:t>
          </a:r>
        </a:p>
        <a:p>
          <a:pPr marL="0" lvl="0" indent="0" algn="ctr" defTabSz="400050">
            <a:lnSpc>
              <a:spcPct val="90000"/>
            </a:lnSpc>
            <a:spcBef>
              <a:spcPct val="0"/>
            </a:spcBef>
            <a:spcAft>
              <a:spcPct val="35000"/>
            </a:spcAft>
            <a:buNone/>
          </a:pPr>
          <a:r>
            <a:rPr lang="en-US" sz="900" kern="1200" dirty="0"/>
            <a:t>Fire Services</a:t>
          </a:r>
        </a:p>
        <a:p>
          <a:pPr marL="0" lvl="0" indent="0" algn="ctr" defTabSz="400050">
            <a:lnSpc>
              <a:spcPct val="90000"/>
            </a:lnSpc>
            <a:spcBef>
              <a:spcPct val="0"/>
            </a:spcBef>
            <a:spcAft>
              <a:spcPct val="35000"/>
            </a:spcAft>
            <a:buNone/>
          </a:pPr>
          <a:r>
            <a:rPr lang="en-US" sz="900" kern="1200" dirty="0"/>
            <a:t>Cultural Services</a:t>
          </a:r>
        </a:p>
        <a:p>
          <a:pPr marL="0" lvl="0" indent="0" algn="ctr" defTabSz="400050">
            <a:lnSpc>
              <a:spcPct val="90000"/>
            </a:lnSpc>
            <a:spcBef>
              <a:spcPct val="0"/>
            </a:spcBef>
            <a:spcAft>
              <a:spcPct val="35000"/>
            </a:spcAft>
            <a:buNone/>
          </a:pPr>
          <a:r>
            <a:rPr lang="en-US" sz="900" kern="1200" dirty="0"/>
            <a:t>Tourism</a:t>
          </a:r>
        </a:p>
        <a:p>
          <a:pPr marL="0" lvl="0" indent="0" algn="ctr" defTabSz="400050">
            <a:lnSpc>
              <a:spcPct val="90000"/>
            </a:lnSpc>
            <a:spcBef>
              <a:spcPct val="0"/>
            </a:spcBef>
            <a:spcAft>
              <a:spcPct val="35000"/>
            </a:spcAft>
            <a:buNone/>
          </a:pPr>
          <a:r>
            <a:rPr lang="en-CA" sz="900" kern="1200" dirty="0"/>
            <a:t>Volunteer Coordination</a:t>
          </a:r>
        </a:p>
      </dsp:txBody>
      <dsp:txXfrm>
        <a:off x="3128276" y="3635770"/>
        <a:ext cx="1368898" cy="1746015"/>
      </dsp:txXfrm>
    </dsp:sp>
    <dsp:sp modelId="{897A87AB-D1CE-4EA4-AF13-FCFF46E70075}">
      <dsp:nvSpPr>
        <dsp:cNvPr id="0" name=""/>
        <dsp:cNvSpPr/>
      </dsp:nvSpPr>
      <dsp:spPr>
        <a:xfrm>
          <a:off x="4607018" y="2059530"/>
          <a:ext cx="1465484" cy="1439186"/>
        </a:xfrm>
        <a:prstGeom prst="roundRect">
          <a:avLst>
            <a:gd name="adj" fmla="val 10000"/>
          </a:avLst>
        </a:prstGeom>
        <a:solidFill>
          <a:srgbClr val="D6C3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Planning &amp; Development</a:t>
          </a:r>
        </a:p>
        <a:p>
          <a:pPr marL="0" lvl="0" indent="0" algn="ctr" defTabSz="666750">
            <a:lnSpc>
              <a:spcPct val="90000"/>
            </a:lnSpc>
            <a:spcBef>
              <a:spcPct val="0"/>
            </a:spcBef>
            <a:spcAft>
              <a:spcPct val="35000"/>
            </a:spcAft>
            <a:buNone/>
          </a:pPr>
          <a:r>
            <a:rPr lang="en-US" sz="1200" i="1" kern="1200" dirty="0"/>
            <a:t>Brett Salmon</a:t>
          </a:r>
          <a:endParaRPr lang="en-CA" sz="1200" i="1" kern="1200" dirty="0"/>
        </a:p>
      </dsp:txBody>
      <dsp:txXfrm>
        <a:off x="4649170" y="2101682"/>
        <a:ext cx="1381180" cy="1354882"/>
      </dsp:txXfrm>
    </dsp:sp>
    <dsp:sp modelId="{25DD63FA-FA8B-4774-9B95-B88231E2CE04}">
      <dsp:nvSpPr>
        <dsp:cNvPr id="0" name=""/>
        <dsp:cNvSpPr/>
      </dsp:nvSpPr>
      <dsp:spPr>
        <a:xfrm>
          <a:off x="4612723" y="3593182"/>
          <a:ext cx="1454074" cy="1831191"/>
        </a:xfrm>
        <a:prstGeom prst="roundRect">
          <a:avLst>
            <a:gd name="adj" fmla="val 10000"/>
          </a:avLst>
        </a:prstGeom>
        <a:solidFill>
          <a:srgbClr val="D6C3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Land Use Development Planning</a:t>
          </a:r>
        </a:p>
        <a:p>
          <a:pPr marL="0" lvl="0" indent="0" algn="ctr" defTabSz="400050">
            <a:lnSpc>
              <a:spcPct val="90000"/>
            </a:lnSpc>
            <a:spcBef>
              <a:spcPct val="0"/>
            </a:spcBef>
            <a:spcAft>
              <a:spcPct val="35000"/>
            </a:spcAft>
            <a:buNone/>
          </a:pPr>
          <a:r>
            <a:rPr lang="en-US" sz="900" kern="1200" dirty="0"/>
            <a:t>Official Plan &amp; Zoning</a:t>
          </a:r>
        </a:p>
        <a:p>
          <a:pPr marL="0" lvl="0" indent="0" algn="ctr" defTabSz="400050">
            <a:lnSpc>
              <a:spcPct val="90000"/>
            </a:lnSpc>
            <a:spcBef>
              <a:spcPct val="0"/>
            </a:spcBef>
            <a:spcAft>
              <a:spcPct val="35000"/>
            </a:spcAft>
            <a:buNone/>
          </a:pPr>
          <a:r>
            <a:rPr lang="en-CA" sz="900" kern="1200" dirty="0"/>
            <a:t>Building Services</a:t>
          </a:r>
        </a:p>
        <a:p>
          <a:pPr marL="0" lvl="0" indent="0" algn="ctr" defTabSz="400050">
            <a:lnSpc>
              <a:spcPct val="90000"/>
            </a:lnSpc>
            <a:spcBef>
              <a:spcPct val="0"/>
            </a:spcBef>
            <a:spcAft>
              <a:spcPct val="35000"/>
            </a:spcAft>
            <a:buNone/>
          </a:pPr>
          <a:r>
            <a:rPr lang="en-CA" sz="900" kern="1200" dirty="0"/>
            <a:t>Heritage</a:t>
          </a:r>
        </a:p>
        <a:p>
          <a:pPr marL="0" lvl="0" indent="0" algn="ctr" defTabSz="400050">
            <a:lnSpc>
              <a:spcPct val="90000"/>
            </a:lnSpc>
            <a:spcBef>
              <a:spcPct val="0"/>
            </a:spcBef>
            <a:spcAft>
              <a:spcPct val="35000"/>
            </a:spcAft>
            <a:buNone/>
          </a:pPr>
          <a:r>
            <a:rPr lang="en-CA" sz="900" kern="1200" dirty="0"/>
            <a:t>GIS Mapping</a:t>
          </a:r>
        </a:p>
        <a:p>
          <a:pPr marL="0" lvl="0" indent="0" algn="ctr" defTabSz="400050">
            <a:lnSpc>
              <a:spcPct val="90000"/>
            </a:lnSpc>
            <a:spcBef>
              <a:spcPct val="0"/>
            </a:spcBef>
            <a:spcAft>
              <a:spcPct val="35000"/>
            </a:spcAft>
            <a:buNone/>
          </a:pPr>
          <a:r>
            <a:rPr lang="en-CA" sz="900" kern="1200" dirty="0"/>
            <a:t>Economic Development</a:t>
          </a:r>
        </a:p>
      </dsp:txBody>
      <dsp:txXfrm>
        <a:off x="4655311" y="3635770"/>
        <a:ext cx="1368898" cy="1746015"/>
      </dsp:txXfrm>
    </dsp:sp>
    <dsp:sp modelId="{D3420D5E-7D41-4032-B907-711431C29A08}">
      <dsp:nvSpPr>
        <dsp:cNvPr id="0" name=""/>
        <dsp:cNvSpPr/>
      </dsp:nvSpPr>
      <dsp:spPr>
        <a:xfrm>
          <a:off x="6134052" y="2059530"/>
          <a:ext cx="1465484" cy="1439186"/>
        </a:xfrm>
        <a:prstGeom prst="roundRect">
          <a:avLst>
            <a:gd name="adj" fmla="val 10000"/>
          </a:avLst>
        </a:prstGeom>
        <a:solidFill>
          <a:srgbClr val="9B5D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Human Resources</a:t>
          </a:r>
        </a:p>
        <a:p>
          <a:pPr marL="0" lvl="0" indent="0" algn="ctr" defTabSz="666750">
            <a:lnSpc>
              <a:spcPct val="90000"/>
            </a:lnSpc>
            <a:spcBef>
              <a:spcPct val="0"/>
            </a:spcBef>
            <a:spcAft>
              <a:spcPct val="35000"/>
            </a:spcAft>
            <a:buNone/>
          </a:pPr>
          <a:r>
            <a:rPr lang="en-US" sz="1200" i="1" kern="1200" dirty="0"/>
            <a:t>Rashid Hasan</a:t>
          </a:r>
          <a:endParaRPr lang="en-CA" sz="1200" i="1" kern="1200" dirty="0"/>
        </a:p>
      </dsp:txBody>
      <dsp:txXfrm>
        <a:off x="6176204" y="2101682"/>
        <a:ext cx="1381180" cy="1354882"/>
      </dsp:txXfrm>
    </dsp:sp>
    <dsp:sp modelId="{56D955A4-3609-42FF-8533-AE3E6CBBC9B3}">
      <dsp:nvSpPr>
        <dsp:cNvPr id="0" name=""/>
        <dsp:cNvSpPr/>
      </dsp:nvSpPr>
      <dsp:spPr>
        <a:xfrm>
          <a:off x="6139757" y="3593182"/>
          <a:ext cx="1454074" cy="1831191"/>
        </a:xfrm>
        <a:prstGeom prst="roundRect">
          <a:avLst>
            <a:gd name="adj" fmla="val 10000"/>
          </a:avLst>
        </a:prstGeom>
        <a:solidFill>
          <a:srgbClr val="9B5D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Employee Relations</a:t>
          </a:r>
        </a:p>
        <a:p>
          <a:pPr marL="0" lvl="0" indent="0" algn="ctr" defTabSz="400050">
            <a:lnSpc>
              <a:spcPct val="90000"/>
            </a:lnSpc>
            <a:spcBef>
              <a:spcPct val="0"/>
            </a:spcBef>
            <a:spcAft>
              <a:spcPct val="35000"/>
            </a:spcAft>
            <a:buNone/>
          </a:pPr>
          <a:r>
            <a:rPr lang="en-US" sz="900" kern="1200" dirty="0"/>
            <a:t>Talent Management</a:t>
          </a:r>
        </a:p>
        <a:p>
          <a:pPr marL="0" lvl="0" indent="0" algn="ctr" defTabSz="400050">
            <a:lnSpc>
              <a:spcPct val="90000"/>
            </a:lnSpc>
            <a:spcBef>
              <a:spcPct val="0"/>
            </a:spcBef>
            <a:spcAft>
              <a:spcPct val="35000"/>
            </a:spcAft>
            <a:buNone/>
          </a:pPr>
          <a:r>
            <a:rPr lang="en-US" sz="900" kern="1200" dirty="0"/>
            <a:t>Learning &amp; Development</a:t>
          </a:r>
        </a:p>
        <a:p>
          <a:pPr marL="0" lvl="0" indent="0" algn="ctr" defTabSz="400050">
            <a:lnSpc>
              <a:spcPct val="90000"/>
            </a:lnSpc>
            <a:spcBef>
              <a:spcPct val="0"/>
            </a:spcBef>
            <a:spcAft>
              <a:spcPct val="35000"/>
            </a:spcAft>
            <a:buNone/>
          </a:pPr>
          <a:r>
            <a:rPr lang="en-US" sz="900" kern="1200" dirty="0"/>
            <a:t>Compensation &amp; Benefits</a:t>
          </a:r>
        </a:p>
        <a:p>
          <a:pPr marL="0" lvl="0" indent="0" algn="ctr" defTabSz="400050">
            <a:lnSpc>
              <a:spcPct val="90000"/>
            </a:lnSpc>
            <a:spcBef>
              <a:spcPct val="0"/>
            </a:spcBef>
            <a:spcAft>
              <a:spcPct val="35000"/>
            </a:spcAft>
            <a:buNone/>
          </a:pPr>
          <a:r>
            <a:rPr lang="en-US" sz="900" kern="1200" dirty="0"/>
            <a:t>Health &amp; Safety</a:t>
          </a:r>
        </a:p>
        <a:p>
          <a:pPr marL="0" lvl="0" indent="0" algn="ctr" defTabSz="400050">
            <a:lnSpc>
              <a:spcPct val="90000"/>
            </a:lnSpc>
            <a:spcBef>
              <a:spcPct val="0"/>
            </a:spcBef>
            <a:spcAft>
              <a:spcPct val="35000"/>
            </a:spcAft>
            <a:buNone/>
          </a:pPr>
          <a:r>
            <a:rPr lang="en-US" sz="900" kern="1200" dirty="0"/>
            <a:t>HR Management &amp; Compliance</a:t>
          </a:r>
          <a:endParaRPr lang="en-CA" sz="900" kern="1200" dirty="0"/>
        </a:p>
      </dsp:txBody>
      <dsp:txXfrm>
        <a:off x="6182345" y="3635770"/>
        <a:ext cx="1368898" cy="1746015"/>
      </dsp:txXfrm>
    </dsp:sp>
    <dsp:sp modelId="{7AF39479-E890-4C15-A0E3-8C2BC4F88ED3}">
      <dsp:nvSpPr>
        <dsp:cNvPr id="0" name=""/>
        <dsp:cNvSpPr/>
      </dsp:nvSpPr>
      <dsp:spPr>
        <a:xfrm>
          <a:off x="7737827" y="989241"/>
          <a:ext cx="1626730" cy="100009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Communications &amp; Strategic Initiatives</a:t>
          </a:r>
        </a:p>
        <a:p>
          <a:pPr marL="0" lvl="0" indent="0" algn="ctr" defTabSz="666750">
            <a:lnSpc>
              <a:spcPct val="90000"/>
            </a:lnSpc>
            <a:spcBef>
              <a:spcPct val="0"/>
            </a:spcBef>
            <a:spcAft>
              <a:spcPct val="35000"/>
            </a:spcAft>
            <a:buNone/>
          </a:pPr>
          <a:r>
            <a:rPr lang="en-US" sz="1200" i="1" kern="1200" dirty="0"/>
            <a:t>Kendra Martin</a:t>
          </a:r>
          <a:endParaRPr lang="en-CA" sz="1200" i="1" kern="1200" dirty="0"/>
        </a:p>
      </dsp:txBody>
      <dsp:txXfrm>
        <a:off x="7767119" y="1018533"/>
        <a:ext cx="1568146" cy="941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F07F6-9A9F-4E7B-9608-C668899685FD}">
      <dsp:nvSpPr>
        <dsp:cNvPr id="0" name=""/>
        <dsp:cNvSpPr/>
      </dsp:nvSpPr>
      <dsp:spPr>
        <a:xfrm>
          <a:off x="1122361" y="733"/>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Staff Associations Partnership</a:t>
          </a:r>
          <a:endParaRPr lang="en-CA" sz="2600" kern="1200" dirty="0"/>
        </a:p>
      </dsp:txBody>
      <dsp:txXfrm>
        <a:off x="1122361" y="733"/>
        <a:ext cx="2493858" cy="1496315"/>
      </dsp:txXfrm>
    </dsp:sp>
    <dsp:sp modelId="{F1C4F815-25FC-431D-99F7-3C55F58A8AE7}">
      <dsp:nvSpPr>
        <dsp:cNvPr id="0" name=""/>
        <dsp:cNvSpPr/>
      </dsp:nvSpPr>
      <dsp:spPr>
        <a:xfrm>
          <a:off x="3865606" y="733"/>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Labour Relations Meeting</a:t>
          </a:r>
          <a:endParaRPr lang="en-CA" sz="2600" kern="1200" dirty="0"/>
        </a:p>
      </dsp:txBody>
      <dsp:txXfrm>
        <a:off x="3865606" y="733"/>
        <a:ext cx="2493858" cy="1496315"/>
      </dsp:txXfrm>
    </dsp:sp>
    <dsp:sp modelId="{8596E5C4-03CB-4919-B4EF-77B5BA00C075}">
      <dsp:nvSpPr>
        <dsp:cNvPr id="0" name=""/>
        <dsp:cNvSpPr/>
      </dsp:nvSpPr>
      <dsp:spPr>
        <a:xfrm>
          <a:off x="6608850" y="733"/>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Discipline &amp; Grievances </a:t>
          </a:r>
          <a:endParaRPr lang="en-CA" sz="2600" kern="1200" dirty="0"/>
        </a:p>
      </dsp:txBody>
      <dsp:txXfrm>
        <a:off x="6608850" y="733"/>
        <a:ext cx="2493858" cy="1496315"/>
      </dsp:txXfrm>
    </dsp:sp>
    <dsp:sp modelId="{E12C72DB-39AF-4E7D-AFD7-1319EE5828AE}">
      <dsp:nvSpPr>
        <dsp:cNvPr id="0" name=""/>
        <dsp:cNvSpPr/>
      </dsp:nvSpPr>
      <dsp:spPr>
        <a:xfrm>
          <a:off x="1122361" y="1746434"/>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Interpretation of Memorandum Agreements</a:t>
          </a:r>
          <a:endParaRPr lang="en-CA" sz="2600" kern="1200" dirty="0"/>
        </a:p>
      </dsp:txBody>
      <dsp:txXfrm>
        <a:off x="1122361" y="1746434"/>
        <a:ext cx="2493858" cy="1496315"/>
      </dsp:txXfrm>
    </dsp:sp>
    <dsp:sp modelId="{ACB39CB2-86F7-4301-A551-F1605872126A}">
      <dsp:nvSpPr>
        <dsp:cNvPr id="0" name=""/>
        <dsp:cNvSpPr/>
      </dsp:nvSpPr>
      <dsp:spPr>
        <a:xfrm>
          <a:off x="3865606" y="1746434"/>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Harassment Investigations</a:t>
          </a:r>
          <a:endParaRPr lang="en-CA" sz="2600" kern="1200" dirty="0"/>
        </a:p>
      </dsp:txBody>
      <dsp:txXfrm>
        <a:off x="3865606" y="1746434"/>
        <a:ext cx="2493858" cy="1496315"/>
      </dsp:txXfrm>
    </dsp:sp>
    <dsp:sp modelId="{31953F11-48F3-4BDF-AA02-F51D56302355}">
      <dsp:nvSpPr>
        <dsp:cNvPr id="0" name=""/>
        <dsp:cNvSpPr/>
      </dsp:nvSpPr>
      <dsp:spPr>
        <a:xfrm>
          <a:off x="6608850" y="1746434"/>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Conflict Resolution</a:t>
          </a:r>
          <a:endParaRPr lang="en-CA" sz="2600" kern="1200" dirty="0"/>
        </a:p>
      </dsp:txBody>
      <dsp:txXfrm>
        <a:off x="6608850" y="1746434"/>
        <a:ext cx="2493858" cy="1496315"/>
      </dsp:txXfrm>
    </dsp:sp>
    <dsp:sp modelId="{A8FB45C6-BE39-4C19-B38B-254BA179BFF9}">
      <dsp:nvSpPr>
        <dsp:cNvPr id="0" name=""/>
        <dsp:cNvSpPr/>
      </dsp:nvSpPr>
      <dsp:spPr>
        <a:xfrm>
          <a:off x="2493983" y="3492135"/>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Code of Conduct Matters</a:t>
          </a:r>
          <a:endParaRPr lang="en-CA" sz="2600" kern="1200" dirty="0"/>
        </a:p>
      </dsp:txBody>
      <dsp:txXfrm>
        <a:off x="2493983" y="3492135"/>
        <a:ext cx="2493858" cy="1496315"/>
      </dsp:txXfrm>
    </dsp:sp>
    <dsp:sp modelId="{D0ACC34E-E9E3-4E91-AE75-8241CC76EF60}">
      <dsp:nvSpPr>
        <dsp:cNvPr id="0" name=""/>
        <dsp:cNvSpPr/>
      </dsp:nvSpPr>
      <dsp:spPr>
        <a:xfrm>
          <a:off x="5237228" y="3492135"/>
          <a:ext cx="2493858" cy="1496315"/>
        </a:xfrm>
        <a:prstGeom prst="rect">
          <a:avLst/>
        </a:prstGeom>
        <a:solidFill>
          <a:srgbClr val="0078AE"/>
        </a:solidFill>
        <a:ln w="38100" cap="flat" cmpd="sng" algn="ctr">
          <a:solidFill>
            <a:srgbClr val="D6C3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Terminations</a:t>
          </a:r>
          <a:endParaRPr lang="en-CA" sz="2600" kern="1200" dirty="0"/>
        </a:p>
      </dsp:txBody>
      <dsp:txXfrm>
        <a:off x="5237228" y="3492135"/>
        <a:ext cx="2493858" cy="14963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F2D60-CD34-4CB0-8DA7-84AA55228C80}">
      <dsp:nvSpPr>
        <dsp:cNvPr id="0" name=""/>
        <dsp:cNvSpPr/>
      </dsp:nvSpPr>
      <dsp:spPr>
        <a:xfrm>
          <a:off x="4274278" y="1714"/>
          <a:ext cx="6411417" cy="928331"/>
        </a:xfrm>
        <a:prstGeom prst="rightArrow">
          <a:avLst>
            <a:gd name="adj1" fmla="val 75000"/>
            <a:gd name="adj2" fmla="val 5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Available to all employees</a:t>
          </a:r>
          <a:endParaRPr lang="en-CA" sz="1200" kern="1200" dirty="0"/>
        </a:p>
        <a:p>
          <a:pPr marL="114300" lvl="1" indent="-114300" algn="l" defTabSz="533400">
            <a:lnSpc>
              <a:spcPct val="90000"/>
            </a:lnSpc>
            <a:spcBef>
              <a:spcPct val="0"/>
            </a:spcBef>
            <a:spcAft>
              <a:spcPct val="15000"/>
            </a:spcAft>
            <a:buChar char="•"/>
          </a:pPr>
          <a:r>
            <a:rPr lang="en-US" sz="1200" kern="1200" dirty="0"/>
            <a:t>External presenters providing a motivational talk with relevance for all employees</a:t>
          </a:r>
          <a:endParaRPr lang="en-CA" sz="1200" kern="1200" dirty="0"/>
        </a:p>
      </dsp:txBody>
      <dsp:txXfrm>
        <a:off x="4274278" y="117755"/>
        <a:ext cx="6063293" cy="696249"/>
      </dsp:txXfrm>
    </dsp:sp>
    <dsp:sp modelId="{A382EAEF-7308-44AE-BAFC-BFE5B40448D0}">
      <dsp:nvSpPr>
        <dsp:cNvPr id="0" name=""/>
        <dsp:cNvSpPr/>
      </dsp:nvSpPr>
      <dsp:spPr>
        <a:xfrm>
          <a:off x="0" y="1714"/>
          <a:ext cx="4274278" cy="928331"/>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Speaker Series</a:t>
          </a:r>
          <a:endParaRPr lang="en-CA" sz="2000" b="1" kern="1200" dirty="0"/>
        </a:p>
      </dsp:txBody>
      <dsp:txXfrm>
        <a:off x="45317" y="47031"/>
        <a:ext cx="4183644" cy="837697"/>
      </dsp:txXfrm>
    </dsp:sp>
    <dsp:sp modelId="{31D51ABD-D225-4487-9ABD-2D391A9520B9}">
      <dsp:nvSpPr>
        <dsp:cNvPr id="0" name=""/>
        <dsp:cNvSpPr/>
      </dsp:nvSpPr>
      <dsp:spPr>
        <a:xfrm>
          <a:off x="4274278" y="1022878"/>
          <a:ext cx="6411417" cy="928331"/>
        </a:xfrm>
        <a:prstGeom prst="rightArrow">
          <a:avLst>
            <a:gd name="adj1" fmla="val 75000"/>
            <a:gd name="adj2" fmla="val 5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Available to all employees</a:t>
          </a:r>
          <a:endParaRPr lang="en-CA" sz="1200" kern="1200" dirty="0"/>
        </a:p>
        <a:p>
          <a:pPr marL="114300" lvl="1" indent="-114300" algn="l" defTabSz="533400">
            <a:lnSpc>
              <a:spcPct val="90000"/>
            </a:lnSpc>
            <a:spcBef>
              <a:spcPct val="0"/>
            </a:spcBef>
            <a:spcAft>
              <a:spcPct val="15000"/>
            </a:spcAft>
            <a:buChar char="•"/>
          </a:pPr>
          <a:r>
            <a:rPr lang="en-CA" sz="1200" kern="1200" dirty="0"/>
            <a:t>Individual courses offering training on a variety of topics relevant to various functions throughout the organization.</a:t>
          </a:r>
        </a:p>
      </dsp:txBody>
      <dsp:txXfrm>
        <a:off x="4274278" y="1138919"/>
        <a:ext cx="6063293" cy="696249"/>
      </dsp:txXfrm>
    </dsp:sp>
    <dsp:sp modelId="{25AD7B5A-1EA2-484E-B259-C8A8C96265A9}">
      <dsp:nvSpPr>
        <dsp:cNvPr id="0" name=""/>
        <dsp:cNvSpPr/>
      </dsp:nvSpPr>
      <dsp:spPr>
        <a:xfrm>
          <a:off x="0" y="1022878"/>
          <a:ext cx="4274278" cy="928331"/>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General Training</a:t>
          </a:r>
          <a:endParaRPr lang="en-CA" sz="2000" b="1" kern="1200" dirty="0"/>
        </a:p>
      </dsp:txBody>
      <dsp:txXfrm>
        <a:off x="45317" y="1068195"/>
        <a:ext cx="4183644" cy="837697"/>
      </dsp:txXfrm>
    </dsp:sp>
    <dsp:sp modelId="{AD93F669-5CBF-48AF-BA9A-A42E4DACAFC0}">
      <dsp:nvSpPr>
        <dsp:cNvPr id="0" name=""/>
        <dsp:cNvSpPr/>
      </dsp:nvSpPr>
      <dsp:spPr>
        <a:xfrm>
          <a:off x="4274278" y="2044043"/>
          <a:ext cx="6411417" cy="928331"/>
        </a:xfrm>
        <a:prstGeom prst="rightArrow">
          <a:avLst>
            <a:gd name="adj1" fmla="val 75000"/>
            <a:gd name="adj2" fmla="val 5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Available to current supervisors and those employees identified as potential future supervisors (employees showing the desire to be a supervisor and/or through succession planning).</a:t>
          </a:r>
        </a:p>
        <a:p>
          <a:pPr marL="114300" lvl="1" indent="-114300" algn="l" defTabSz="533400">
            <a:lnSpc>
              <a:spcPct val="90000"/>
            </a:lnSpc>
            <a:spcBef>
              <a:spcPct val="0"/>
            </a:spcBef>
            <a:spcAft>
              <a:spcPct val="15000"/>
            </a:spcAft>
            <a:buChar char="•"/>
          </a:pPr>
          <a:r>
            <a:rPr lang="en-CA" sz="1200" kern="1200" dirty="0"/>
            <a:t>Future Ready Leadership Essentials course offered through Mohawk College Enterprise (MCE).</a:t>
          </a:r>
        </a:p>
      </dsp:txBody>
      <dsp:txXfrm>
        <a:off x="4274278" y="2160084"/>
        <a:ext cx="6063293" cy="696249"/>
      </dsp:txXfrm>
    </dsp:sp>
    <dsp:sp modelId="{BE48F3E5-B6C7-4EBF-9CD2-04ACF20756D4}">
      <dsp:nvSpPr>
        <dsp:cNvPr id="0" name=""/>
        <dsp:cNvSpPr/>
      </dsp:nvSpPr>
      <dsp:spPr>
        <a:xfrm>
          <a:off x="0" y="2044043"/>
          <a:ext cx="4274278" cy="928331"/>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Supervisor Training Program</a:t>
          </a:r>
          <a:endParaRPr lang="en-CA" sz="2000" b="1" kern="1200" dirty="0"/>
        </a:p>
      </dsp:txBody>
      <dsp:txXfrm>
        <a:off x="45317" y="2089360"/>
        <a:ext cx="4183644" cy="837697"/>
      </dsp:txXfrm>
    </dsp:sp>
    <dsp:sp modelId="{7F3036B0-DB91-49D9-B21B-F7B29A8A86C9}">
      <dsp:nvSpPr>
        <dsp:cNvPr id="0" name=""/>
        <dsp:cNvSpPr/>
      </dsp:nvSpPr>
      <dsp:spPr>
        <a:xfrm>
          <a:off x="4274278" y="3065207"/>
          <a:ext cx="6411417" cy="928331"/>
        </a:xfrm>
        <a:prstGeom prst="rightArrow">
          <a:avLst>
            <a:gd name="adj1" fmla="val 75000"/>
            <a:gd name="adj2" fmla="val 5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Available to current managers and those employees identified as potential future managers (through succession planning). </a:t>
          </a:r>
        </a:p>
        <a:p>
          <a:pPr marL="114300" lvl="1" indent="-114300" algn="l" defTabSz="533400">
            <a:lnSpc>
              <a:spcPct val="90000"/>
            </a:lnSpc>
            <a:spcBef>
              <a:spcPct val="0"/>
            </a:spcBef>
            <a:spcAft>
              <a:spcPct val="15000"/>
            </a:spcAft>
            <a:buChar char="•"/>
          </a:pPr>
          <a:r>
            <a:rPr lang="en-CA" sz="1200" kern="1200" dirty="0"/>
            <a:t>Future Ready Leadership 1 and 2 courses offered through Mohawk College Enterprise (MCE).</a:t>
          </a:r>
        </a:p>
      </dsp:txBody>
      <dsp:txXfrm>
        <a:off x="4274278" y="3181248"/>
        <a:ext cx="6063293" cy="696249"/>
      </dsp:txXfrm>
    </dsp:sp>
    <dsp:sp modelId="{502EFE22-E38F-4A4E-AFE2-6E3334925C8D}">
      <dsp:nvSpPr>
        <dsp:cNvPr id="0" name=""/>
        <dsp:cNvSpPr/>
      </dsp:nvSpPr>
      <dsp:spPr>
        <a:xfrm>
          <a:off x="0" y="3065207"/>
          <a:ext cx="4274278" cy="928331"/>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Manager Training Program</a:t>
          </a:r>
          <a:endParaRPr lang="en-CA" sz="2000" b="1" kern="1200" dirty="0"/>
        </a:p>
      </dsp:txBody>
      <dsp:txXfrm>
        <a:off x="45317" y="3110524"/>
        <a:ext cx="4183644" cy="837697"/>
      </dsp:txXfrm>
    </dsp:sp>
    <dsp:sp modelId="{776D93F3-F8C2-42BC-AC0F-9555F919589C}">
      <dsp:nvSpPr>
        <dsp:cNvPr id="0" name=""/>
        <dsp:cNvSpPr/>
      </dsp:nvSpPr>
      <dsp:spPr>
        <a:xfrm>
          <a:off x="4274278" y="4086372"/>
          <a:ext cx="6411417" cy="928331"/>
        </a:xfrm>
        <a:prstGeom prst="rightArrow">
          <a:avLst>
            <a:gd name="adj1" fmla="val 75000"/>
            <a:gd name="adj2" fmla="val 5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Available to senior-level managers (Managing Directors) and those employees who have been identified as future senior management (through succession planning).</a:t>
          </a:r>
        </a:p>
        <a:p>
          <a:pPr marL="114300" lvl="1" indent="-114300" algn="l" defTabSz="533400">
            <a:lnSpc>
              <a:spcPct val="90000"/>
            </a:lnSpc>
            <a:spcBef>
              <a:spcPct val="0"/>
            </a:spcBef>
            <a:spcAft>
              <a:spcPct val="15000"/>
            </a:spcAft>
            <a:buChar char="•"/>
          </a:pPr>
          <a:r>
            <a:rPr lang="en-CA" sz="1200" kern="1200" dirty="0"/>
            <a:t>Future Ready Leadership Acceleration course offered through Mohawk College Enterprise (MCE).</a:t>
          </a:r>
        </a:p>
      </dsp:txBody>
      <dsp:txXfrm>
        <a:off x="4274278" y="4202413"/>
        <a:ext cx="6063293" cy="696249"/>
      </dsp:txXfrm>
    </dsp:sp>
    <dsp:sp modelId="{8D3893C5-6376-4E40-A0A7-450F0D03F981}">
      <dsp:nvSpPr>
        <dsp:cNvPr id="0" name=""/>
        <dsp:cNvSpPr/>
      </dsp:nvSpPr>
      <dsp:spPr>
        <a:xfrm>
          <a:off x="0" y="4086372"/>
          <a:ext cx="4274278" cy="928331"/>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Leadership Development Program</a:t>
          </a:r>
          <a:endParaRPr lang="en-CA" sz="2000" b="1" kern="1200" dirty="0"/>
        </a:p>
      </dsp:txBody>
      <dsp:txXfrm>
        <a:off x="45317" y="4131689"/>
        <a:ext cx="4183644" cy="8376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FC7C0-E6D0-4AD6-A56F-8C05C58CAC0D}">
      <dsp:nvSpPr>
        <dsp:cNvPr id="0" name=""/>
        <dsp:cNvSpPr/>
      </dsp:nvSpPr>
      <dsp:spPr>
        <a:xfrm>
          <a:off x="-6404257" y="-980301"/>
          <a:ext cx="7628636" cy="7628636"/>
        </a:xfrm>
        <a:prstGeom prst="blockArc">
          <a:avLst>
            <a:gd name="adj1" fmla="val 18900000"/>
            <a:gd name="adj2" fmla="val 2700000"/>
            <a:gd name="adj3" fmla="val 283"/>
          </a:avLst>
        </a:prstGeom>
        <a:solidFill>
          <a:srgbClr val="D6C322"/>
        </a:solidFill>
        <a:ln w="12700" cap="flat" cmpd="sng" algn="ctr">
          <a:solidFill>
            <a:srgbClr val="D6C322"/>
          </a:solidFill>
          <a:prstDash val="solid"/>
          <a:miter lim="800000"/>
        </a:ln>
        <a:effectLst/>
      </dsp:spPr>
      <dsp:style>
        <a:lnRef idx="2">
          <a:scrgbClr r="0" g="0" b="0"/>
        </a:lnRef>
        <a:fillRef idx="0">
          <a:scrgbClr r="0" g="0" b="0"/>
        </a:fillRef>
        <a:effectRef idx="0">
          <a:scrgbClr r="0" g="0" b="0"/>
        </a:effectRef>
        <a:fontRef idx="minor"/>
      </dsp:style>
    </dsp:sp>
    <dsp:sp modelId="{FFD8EDC9-ED6D-46FF-BEDF-992BAA9B1FEF}">
      <dsp:nvSpPr>
        <dsp:cNvPr id="0" name=""/>
        <dsp:cNvSpPr/>
      </dsp:nvSpPr>
      <dsp:spPr>
        <a:xfrm>
          <a:off x="397612" y="257668"/>
          <a:ext cx="10070288" cy="515110"/>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Council Remuneration Management</a:t>
          </a:r>
          <a:endParaRPr lang="en-CA" sz="2400" kern="1200" dirty="0"/>
        </a:p>
      </dsp:txBody>
      <dsp:txXfrm>
        <a:off x="397612" y="257668"/>
        <a:ext cx="10070288" cy="515110"/>
      </dsp:txXfrm>
    </dsp:sp>
    <dsp:sp modelId="{A762C85D-EB04-4326-96EF-087986725AAC}">
      <dsp:nvSpPr>
        <dsp:cNvPr id="0" name=""/>
        <dsp:cNvSpPr/>
      </dsp:nvSpPr>
      <dsp:spPr>
        <a:xfrm>
          <a:off x="75668" y="193279"/>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7F984565-8BEC-48E3-B4E0-ADBD9274EA78}">
      <dsp:nvSpPr>
        <dsp:cNvPr id="0" name=""/>
        <dsp:cNvSpPr/>
      </dsp:nvSpPr>
      <dsp:spPr>
        <a:xfrm>
          <a:off x="864091" y="1030788"/>
          <a:ext cx="9603809" cy="515110"/>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Health Care Spending Account</a:t>
          </a:r>
          <a:endParaRPr lang="en-CA" sz="2400" kern="1200" dirty="0"/>
        </a:p>
      </dsp:txBody>
      <dsp:txXfrm>
        <a:off x="864091" y="1030788"/>
        <a:ext cx="9603809" cy="515110"/>
      </dsp:txXfrm>
    </dsp:sp>
    <dsp:sp modelId="{4A9CA90E-CC33-4FC9-9FE0-ECD18EAEEEA9}">
      <dsp:nvSpPr>
        <dsp:cNvPr id="0" name=""/>
        <dsp:cNvSpPr/>
      </dsp:nvSpPr>
      <dsp:spPr>
        <a:xfrm>
          <a:off x="542147" y="966399"/>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C5841163-9080-4FBA-85E1-F994D09CA64A}">
      <dsp:nvSpPr>
        <dsp:cNvPr id="0" name=""/>
        <dsp:cNvSpPr/>
      </dsp:nvSpPr>
      <dsp:spPr>
        <a:xfrm>
          <a:off x="1119719" y="1803341"/>
          <a:ext cx="9348180" cy="515110"/>
        </a:xfrm>
        <a:prstGeom prst="rect">
          <a:avLst/>
        </a:prstGeom>
        <a:solidFill>
          <a:srgbClr val="0078A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Compensation for Attending Extra Meetings</a:t>
          </a:r>
          <a:endParaRPr lang="en-CA" sz="2400" kern="1200" dirty="0"/>
        </a:p>
      </dsp:txBody>
      <dsp:txXfrm>
        <a:off x="1119719" y="1803341"/>
        <a:ext cx="9348180" cy="515110"/>
      </dsp:txXfrm>
    </dsp:sp>
    <dsp:sp modelId="{32683BE2-CD21-438B-AF01-3A85DA92CCA7}">
      <dsp:nvSpPr>
        <dsp:cNvPr id="0" name=""/>
        <dsp:cNvSpPr/>
      </dsp:nvSpPr>
      <dsp:spPr>
        <a:xfrm>
          <a:off x="797775" y="1738952"/>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1467CC4E-28CA-4F20-8142-768F28B82C59}">
      <dsp:nvSpPr>
        <dsp:cNvPr id="0" name=""/>
        <dsp:cNvSpPr/>
      </dsp:nvSpPr>
      <dsp:spPr>
        <a:xfrm>
          <a:off x="1201339" y="2576461"/>
          <a:ext cx="9266561" cy="515110"/>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Compensation for Conferences, Seminars, Workshops</a:t>
          </a:r>
          <a:endParaRPr lang="en-CA" sz="2400" kern="1200" dirty="0"/>
        </a:p>
      </dsp:txBody>
      <dsp:txXfrm>
        <a:off x="1201339" y="2576461"/>
        <a:ext cx="9266561" cy="515110"/>
      </dsp:txXfrm>
    </dsp:sp>
    <dsp:sp modelId="{AC49CA78-19A6-430E-A821-820BB736DDC9}">
      <dsp:nvSpPr>
        <dsp:cNvPr id="0" name=""/>
        <dsp:cNvSpPr/>
      </dsp:nvSpPr>
      <dsp:spPr>
        <a:xfrm>
          <a:off x="879395" y="2512072"/>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0D8183F4-761E-4096-95C9-C6877315C511}">
      <dsp:nvSpPr>
        <dsp:cNvPr id="0" name=""/>
        <dsp:cNvSpPr/>
      </dsp:nvSpPr>
      <dsp:spPr>
        <a:xfrm>
          <a:off x="1119719" y="3349580"/>
          <a:ext cx="9348180" cy="515110"/>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T4 Statement Remuneration</a:t>
          </a:r>
          <a:endParaRPr lang="en-CA" sz="2400" kern="1200" dirty="0"/>
        </a:p>
      </dsp:txBody>
      <dsp:txXfrm>
        <a:off x="1119719" y="3349580"/>
        <a:ext cx="9348180" cy="515110"/>
      </dsp:txXfrm>
    </dsp:sp>
    <dsp:sp modelId="{3FFAA81A-96F9-4E40-807B-A10965FBFE69}">
      <dsp:nvSpPr>
        <dsp:cNvPr id="0" name=""/>
        <dsp:cNvSpPr/>
      </dsp:nvSpPr>
      <dsp:spPr>
        <a:xfrm>
          <a:off x="797775" y="3285191"/>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137573FD-DC4E-42DA-A27B-3F6EB684F65B}">
      <dsp:nvSpPr>
        <dsp:cNvPr id="0" name=""/>
        <dsp:cNvSpPr/>
      </dsp:nvSpPr>
      <dsp:spPr>
        <a:xfrm>
          <a:off x="864091" y="4122133"/>
          <a:ext cx="9603809" cy="515110"/>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Council Remuneration Market Survey/Review</a:t>
          </a:r>
          <a:endParaRPr lang="en-CA" sz="2400" kern="1200" dirty="0"/>
        </a:p>
      </dsp:txBody>
      <dsp:txXfrm>
        <a:off x="864091" y="4122133"/>
        <a:ext cx="9603809" cy="515110"/>
      </dsp:txXfrm>
    </dsp:sp>
    <dsp:sp modelId="{DC748259-80F2-4B91-9AE6-8BEC24FCBEA7}">
      <dsp:nvSpPr>
        <dsp:cNvPr id="0" name=""/>
        <dsp:cNvSpPr/>
      </dsp:nvSpPr>
      <dsp:spPr>
        <a:xfrm>
          <a:off x="542147" y="4057744"/>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465C5CE4-83B9-44EC-BC6C-D042694DB0C5}">
      <dsp:nvSpPr>
        <dsp:cNvPr id="0" name=""/>
        <dsp:cNvSpPr/>
      </dsp:nvSpPr>
      <dsp:spPr>
        <a:xfrm>
          <a:off x="397612" y="4895253"/>
          <a:ext cx="10070288" cy="515110"/>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CAO Recruitment Coordination &amp; Performance Review Coordination</a:t>
          </a:r>
          <a:endParaRPr lang="en-CA" sz="2400" kern="1200" dirty="0"/>
        </a:p>
      </dsp:txBody>
      <dsp:txXfrm>
        <a:off x="397612" y="4895253"/>
        <a:ext cx="10070288" cy="515110"/>
      </dsp:txXfrm>
    </dsp:sp>
    <dsp:sp modelId="{7D7CC803-BB1F-4F6E-9A03-7AAA71066483}">
      <dsp:nvSpPr>
        <dsp:cNvPr id="0" name=""/>
        <dsp:cNvSpPr/>
      </dsp:nvSpPr>
      <dsp:spPr>
        <a:xfrm>
          <a:off x="75668" y="4830864"/>
          <a:ext cx="643888" cy="64388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D948E-8121-4FBD-836E-26686FEEA9CC}">
      <dsp:nvSpPr>
        <dsp:cNvPr id="0" name=""/>
        <dsp:cNvSpPr/>
      </dsp:nvSpPr>
      <dsp:spPr>
        <a:xfrm>
          <a:off x="1686825" y="172266"/>
          <a:ext cx="2041111" cy="1020555"/>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Community</a:t>
          </a:r>
          <a:endParaRPr lang="en-CA" sz="2300" kern="1200" dirty="0"/>
        </a:p>
      </dsp:txBody>
      <dsp:txXfrm>
        <a:off x="1716716" y="202157"/>
        <a:ext cx="1981329" cy="960773"/>
      </dsp:txXfrm>
    </dsp:sp>
    <dsp:sp modelId="{F374C7F4-6115-44AA-8C7B-6C92599B2C3F}">
      <dsp:nvSpPr>
        <dsp:cNvPr id="0" name=""/>
        <dsp:cNvSpPr/>
      </dsp:nvSpPr>
      <dsp:spPr>
        <a:xfrm rot="3627870">
          <a:off x="3018044" y="1991524"/>
          <a:ext cx="1064370" cy="357194"/>
        </a:xfrm>
        <a:prstGeom prst="leftRightArrow">
          <a:avLst>
            <a:gd name="adj1" fmla="val 60000"/>
            <a:gd name="adj2" fmla="val 50000"/>
          </a:avLst>
        </a:prstGeom>
        <a:solidFill>
          <a:srgbClr val="0078A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a:off x="3125202" y="2062963"/>
        <a:ext cx="850054" cy="214316"/>
      </dsp:txXfrm>
    </dsp:sp>
    <dsp:sp modelId="{21282897-E609-4CCB-A882-686EF936F22D}">
      <dsp:nvSpPr>
        <dsp:cNvPr id="0" name=""/>
        <dsp:cNvSpPr/>
      </dsp:nvSpPr>
      <dsp:spPr>
        <a:xfrm>
          <a:off x="3372521" y="3147422"/>
          <a:ext cx="2041111" cy="1020555"/>
        </a:xfrm>
        <a:prstGeom prst="roundRect">
          <a:avLst>
            <a:gd name="adj" fmla="val 10000"/>
          </a:avLst>
        </a:prstGeom>
        <a:solidFill>
          <a:srgbClr val="50B8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Administration</a:t>
          </a:r>
          <a:endParaRPr lang="en-CA" sz="2300" kern="1200" dirty="0"/>
        </a:p>
      </dsp:txBody>
      <dsp:txXfrm>
        <a:off x="3402412" y="3177313"/>
        <a:ext cx="1981329" cy="960773"/>
      </dsp:txXfrm>
    </dsp:sp>
    <dsp:sp modelId="{178EA9E9-650F-4C5F-B62D-46A790C0CEF4}">
      <dsp:nvSpPr>
        <dsp:cNvPr id="0" name=""/>
        <dsp:cNvSpPr/>
      </dsp:nvSpPr>
      <dsp:spPr>
        <a:xfrm rot="10856526">
          <a:off x="2175195" y="3451382"/>
          <a:ext cx="1064370" cy="357194"/>
        </a:xfrm>
        <a:prstGeom prst="leftRightArrow">
          <a:avLst>
            <a:gd name="adj1" fmla="val 60000"/>
            <a:gd name="adj2" fmla="val 50000"/>
          </a:avLst>
        </a:prstGeom>
        <a:solidFill>
          <a:srgbClr val="50B84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rot="10800000">
        <a:off x="2282353" y="3522821"/>
        <a:ext cx="850054" cy="214316"/>
      </dsp:txXfrm>
    </dsp:sp>
    <dsp:sp modelId="{94A03090-9EF9-441E-AE51-D4095FB606E5}">
      <dsp:nvSpPr>
        <dsp:cNvPr id="0" name=""/>
        <dsp:cNvSpPr/>
      </dsp:nvSpPr>
      <dsp:spPr>
        <a:xfrm>
          <a:off x="1126" y="3091982"/>
          <a:ext cx="2041111" cy="1020555"/>
        </a:xfrm>
        <a:prstGeom prst="roundRect">
          <a:avLst>
            <a:gd name="adj" fmla="val 10000"/>
          </a:avLst>
        </a:prstGeom>
        <a:solidFill>
          <a:srgbClr val="D6C3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Council</a:t>
          </a:r>
          <a:endParaRPr lang="en-CA" sz="2300" kern="1200" dirty="0"/>
        </a:p>
      </dsp:txBody>
      <dsp:txXfrm>
        <a:off x="31017" y="3121873"/>
        <a:ext cx="1981329" cy="960773"/>
      </dsp:txXfrm>
    </dsp:sp>
    <dsp:sp modelId="{53D1020F-1821-45C5-B3FC-C6AE075829F0}">
      <dsp:nvSpPr>
        <dsp:cNvPr id="0" name=""/>
        <dsp:cNvSpPr/>
      </dsp:nvSpPr>
      <dsp:spPr>
        <a:xfrm rot="18000000">
          <a:off x="1332346" y="1963804"/>
          <a:ext cx="1064370" cy="357194"/>
        </a:xfrm>
        <a:prstGeom prst="leftRightArrow">
          <a:avLst>
            <a:gd name="adj1" fmla="val 60000"/>
            <a:gd name="adj2" fmla="val 50000"/>
          </a:avLst>
        </a:prstGeom>
        <a:solidFill>
          <a:srgbClr val="D6C32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a:off x="1439504" y="2035243"/>
        <a:ext cx="850054" cy="214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6344F-7B91-4135-BBB2-B45C8D8AA10E}">
      <dsp:nvSpPr>
        <dsp:cNvPr id="0" name=""/>
        <dsp:cNvSpPr/>
      </dsp:nvSpPr>
      <dsp:spPr>
        <a:xfrm>
          <a:off x="6830148" y="1161660"/>
          <a:ext cx="143881" cy="2221628"/>
        </a:xfrm>
        <a:custGeom>
          <a:avLst/>
          <a:gdLst/>
          <a:ahLst/>
          <a:cxnLst/>
          <a:rect l="0" t="0" r="0" b="0"/>
          <a:pathLst>
            <a:path>
              <a:moveTo>
                <a:pt x="0" y="0"/>
              </a:moveTo>
              <a:lnTo>
                <a:pt x="0" y="2221628"/>
              </a:lnTo>
              <a:lnTo>
                <a:pt x="143881" y="22216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EEC986-34C4-4A63-A7B8-77617F557B6D}">
      <dsp:nvSpPr>
        <dsp:cNvPr id="0" name=""/>
        <dsp:cNvSpPr/>
      </dsp:nvSpPr>
      <dsp:spPr>
        <a:xfrm>
          <a:off x="6830148" y="1161660"/>
          <a:ext cx="143881" cy="1626727"/>
        </a:xfrm>
        <a:custGeom>
          <a:avLst/>
          <a:gdLst/>
          <a:ahLst/>
          <a:cxnLst/>
          <a:rect l="0" t="0" r="0" b="0"/>
          <a:pathLst>
            <a:path>
              <a:moveTo>
                <a:pt x="0" y="0"/>
              </a:moveTo>
              <a:lnTo>
                <a:pt x="0" y="1626727"/>
              </a:lnTo>
              <a:lnTo>
                <a:pt x="143881" y="16267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825CB5-2AB6-45D9-A343-C9A45D6F5B03}">
      <dsp:nvSpPr>
        <dsp:cNvPr id="0" name=""/>
        <dsp:cNvSpPr/>
      </dsp:nvSpPr>
      <dsp:spPr>
        <a:xfrm>
          <a:off x="6830148" y="1161660"/>
          <a:ext cx="143881" cy="1036137"/>
        </a:xfrm>
        <a:custGeom>
          <a:avLst/>
          <a:gdLst/>
          <a:ahLst/>
          <a:cxnLst/>
          <a:rect l="0" t="0" r="0" b="0"/>
          <a:pathLst>
            <a:path>
              <a:moveTo>
                <a:pt x="0" y="0"/>
              </a:moveTo>
              <a:lnTo>
                <a:pt x="0" y="1036137"/>
              </a:lnTo>
              <a:lnTo>
                <a:pt x="143881" y="10361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33582A-96CE-4416-A4FA-64B041011024}">
      <dsp:nvSpPr>
        <dsp:cNvPr id="0" name=""/>
        <dsp:cNvSpPr/>
      </dsp:nvSpPr>
      <dsp:spPr>
        <a:xfrm>
          <a:off x="6830148" y="1161660"/>
          <a:ext cx="143881" cy="441236"/>
        </a:xfrm>
        <a:custGeom>
          <a:avLst/>
          <a:gdLst/>
          <a:ahLst/>
          <a:cxnLst/>
          <a:rect l="0" t="0" r="0" b="0"/>
          <a:pathLst>
            <a:path>
              <a:moveTo>
                <a:pt x="0" y="0"/>
              </a:moveTo>
              <a:lnTo>
                <a:pt x="0" y="441236"/>
              </a:lnTo>
              <a:lnTo>
                <a:pt x="143881" y="4412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E2F9F4-9401-4544-9906-C168EC60E0EF}">
      <dsp:nvSpPr>
        <dsp:cNvPr id="0" name=""/>
        <dsp:cNvSpPr/>
      </dsp:nvSpPr>
      <dsp:spPr>
        <a:xfrm>
          <a:off x="5472867" y="480622"/>
          <a:ext cx="1740964" cy="201433"/>
        </a:xfrm>
        <a:custGeom>
          <a:avLst/>
          <a:gdLst/>
          <a:ahLst/>
          <a:cxnLst/>
          <a:rect l="0" t="0" r="0" b="0"/>
          <a:pathLst>
            <a:path>
              <a:moveTo>
                <a:pt x="0" y="0"/>
              </a:moveTo>
              <a:lnTo>
                <a:pt x="0" y="100716"/>
              </a:lnTo>
              <a:lnTo>
                <a:pt x="1740964" y="100716"/>
              </a:lnTo>
              <a:lnTo>
                <a:pt x="1740964" y="2014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C5A7E-E2A2-4281-AA5A-1DC8899996C0}">
      <dsp:nvSpPr>
        <dsp:cNvPr id="0" name=""/>
        <dsp:cNvSpPr/>
      </dsp:nvSpPr>
      <dsp:spPr>
        <a:xfrm>
          <a:off x="5669505" y="1161660"/>
          <a:ext cx="143881" cy="2816530"/>
        </a:xfrm>
        <a:custGeom>
          <a:avLst/>
          <a:gdLst/>
          <a:ahLst/>
          <a:cxnLst/>
          <a:rect l="0" t="0" r="0" b="0"/>
          <a:pathLst>
            <a:path>
              <a:moveTo>
                <a:pt x="0" y="0"/>
              </a:moveTo>
              <a:lnTo>
                <a:pt x="0" y="2816530"/>
              </a:lnTo>
              <a:lnTo>
                <a:pt x="143881" y="28165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078F3-4F27-4152-8673-2ABCDAA8C867}">
      <dsp:nvSpPr>
        <dsp:cNvPr id="0" name=""/>
        <dsp:cNvSpPr/>
      </dsp:nvSpPr>
      <dsp:spPr>
        <a:xfrm>
          <a:off x="5669505" y="1161660"/>
          <a:ext cx="143881" cy="2221628"/>
        </a:xfrm>
        <a:custGeom>
          <a:avLst/>
          <a:gdLst/>
          <a:ahLst/>
          <a:cxnLst/>
          <a:rect l="0" t="0" r="0" b="0"/>
          <a:pathLst>
            <a:path>
              <a:moveTo>
                <a:pt x="0" y="0"/>
              </a:moveTo>
              <a:lnTo>
                <a:pt x="0" y="2221628"/>
              </a:lnTo>
              <a:lnTo>
                <a:pt x="143881" y="22216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E9625-2F9A-4B9E-A5F5-973D2F4DE862}">
      <dsp:nvSpPr>
        <dsp:cNvPr id="0" name=""/>
        <dsp:cNvSpPr/>
      </dsp:nvSpPr>
      <dsp:spPr>
        <a:xfrm>
          <a:off x="5669505" y="1161660"/>
          <a:ext cx="143881" cy="1626727"/>
        </a:xfrm>
        <a:custGeom>
          <a:avLst/>
          <a:gdLst/>
          <a:ahLst/>
          <a:cxnLst/>
          <a:rect l="0" t="0" r="0" b="0"/>
          <a:pathLst>
            <a:path>
              <a:moveTo>
                <a:pt x="0" y="0"/>
              </a:moveTo>
              <a:lnTo>
                <a:pt x="0" y="1626727"/>
              </a:lnTo>
              <a:lnTo>
                <a:pt x="143881" y="16267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FBFF1B-A1F6-482E-A739-0E0337848D9F}">
      <dsp:nvSpPr>
        <dsp:cNvPr id="0" name=""/>
        <dsp:cNvSpPr/>
      </dsp:nvSpPr>
      <dsp:spPr>
        <a:xfrm>
          <a:off x="5669505" y="1161660"/>
          <a:ext cx="143881" cy="1036137"/>
        </a:xfrm>
        <a:custGeom>
          <a:avLst/>
          <a:gdLst/>
          <a:ahLst/>
          <a:cxnLst/>
          <a:rect l="0" t="0" r="0" b="0"/>
          <a:pathLst>
            <a:path>
              <a:moveTo>
                <a:pt x="0" y="0"/>
              </a:moveTo>
              <a:lnTo>
                <a:pt x="0" y="1036137"/>
              </a:lnTo>
              <a:lnTo>
                <a:pt x="143881" y="10361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B8CC1B-DF49-42B0-B0D9-45272436A857}">
      <dsp:nvSpPr>
        <dsp:cNvPr id="0" name=""/>
        <dsp:cNvSpPr/>
      </dsp:nvSpPr>
      <dsp:spPr>
        <a:xfrm>
          <a:off x="5669505" y="1161660"/>
          <a:ext cx="143881" cy="441236"/>
        </a:xfrm>
        <a:custGeom>
          <a:avLst/>
          <a:gdLst/>
          <a:ahLst/>
          <a:cxnLst/>
          <a:rect l="0" t="0" r="0" b="0"/>
          <a:pathLst>
            <a:path>
              <a:moveTo>
                <a:pt x="0" y="0"/>
              </a:moveTo>
              <a:lnTo>
                <a:pt x="0" y="441236"/>
              </a:lnTo>
              <a:lnTo>
                <a:pt x="143881" y="4412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CFD7E9-160C-4103-935B-FBB5A2B10BF7}">
      <dsp:nvSpPr>
        <dsp:cNvPr id="0" name=""/>
        <dsp:cNvSpPr/>
      </dsp:nvSpPr>
      <dsp:spPr>
        <a:xfrm>
          <a:off x="5472867" y="480622"/>
          <a:ext cx="580321" cy="201433"/>
        </a:xfrm>
        <a:custGeom>
          <a:avLst/>
          <a:gdLst/>
          <a:ahLst/>
          <a:cxnLst/>
          <a:rect l="0" t="0" r="0" b="0"/>
          <a:pathLst>
            <a:path>
              <a:moveTo>
                <a:pt x="0" y="0"/>
              </a:moveTo>
              <a:lnTo>
                <a:pt x="0" y="100716"/>
              </a:lnTo>
              <a:lnTo>
                <a:pt x="580321" y="100716"/>
              </a:lnTo>
              <a:lnTo>
                <a:pt x="580321" y="2014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9465F3-446F-4E5A-B226-8C38E770B54A}">
      <dsp:nvSpPr>
        <dsp:cNvPr id="0" name=""/>
        <dsp:cNvSpPr/>
      </dsp:nvSpPr>
      <dsp:spPr>
        <a:xfrm>
          <a:off x="4508862" y="1161660"/>
          <a:ext cx="143881" cy="2221628"/>
        </a:xfrm>
        <a:custGeom>
          <a:avLst/>
          <a:gdLst/>
          <a:ahLst/>
          <a:cxnLst/>
          <a:rect l="0" t="0" r="0" b="0"/>
          <a:pathLst>
            <a:path>
              <a:moveTo>
                <a:pt x="0" y="0"/>
              </a:moveTo>
              <a:lnTo>
                <a:pt x="0" y="2221628"/>
              </a:lnTo>
              <a:lnTo>
                <a:pt x="143881" y="22216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3CB3D-9DA9-4F4B-8244-460BD263D938}">
      <dsp:nvSpPr>
        <dsp:cNvPr id="0" name=""/>
        <dsp:cNvSpPr/>
      </dsp:nvSpPr>
      <dsp:spPr>
        <a:xfrm>
          <a:off x="4508862" y="1161660"/>
          <a:ext cx="143881" cy="1626727"/>
        </a:xfrm>
        <a:custGeom>
          <a:avLst/>
          <a:gdLst/>
          <a:ahLst/>
          <a:cxnLst/>
          <a:rect l="0" t="0" r="0" b="0"/>
          <a:pathLst>
            <a:path>
              <a:moveTo>
                <a:pt x="0" y="0"/>
              </a:moveTo>
              <a:lnTo>
                <a:pt x="0" y="1626727"/>
              </a:lnTo>
              <a:lnTo>
                <a:pt x="143881" y="16267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3C47A-FACE-4CD8-B4C8-3B544EBE168A}">
      <dsp:nvSpPr>
        <dsp:cNvPr id="0" name=""/>
        <dsp:cNvSpPr/>
      </dsp:nvSpPr>
      <dsp:spPr>
        <a:xfrm>
          <a:off x="4508862" y="1161660"/>
          <a:ext cx="143881" cy="1036137"/>
        </a:xfrm>
        <a:custGeom>
          <a:avLst/>
          <a:gdLst/>
          <a:ahLst/>
          <a:cxnLst/>
          <a:rect l="0" t="0" r="0" b="0"/>
          <a:pathLst>
            <a:path>
              <a:moveTo>
                <a:pt x="0" y="0"/>
              </a:moveTo>
              <a:lnTo>
                <a:pt x="0" y="1036137"/>
              </a:lnTo>
              <a:lnTo>
                <a:pt x="143881" y="10361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011490-561F-4B72-BB1B-E53EC71365B9}">
      <dsp:nvSpPr>
        <dsp:cNvPr id="0" name=""/>
        <dsp:cNvSpPr/>
      </dsp:nvSpPr>
      <dsp:spPr>
        <a:xfrm>
          <a:off x="4508862" y="1161660"/>
          <a:ext cx="143881" cy="441236"/>
        </a:xfrm>
        <a:custGeom>
          <a:avLst/>
          <a:gdLst/>
          <a:ahLst/>
          <a:cxnLst/>
          <a:rect l="0" t="0" r="0" b="0"/>
          <a:pathLst>
            <a:path>
              <a:moveTo>
                <a:pt x="0" y="0"/>
              </a:moveTo>
              <a:lnTo>
                <a:pt x="0" y="441236"/>
              </a:lnTo>
              <a:lnTo>
                <a:pt x="143881" y="4412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89799-C3AD-4CBC-A2EC-A0E2ED19CA93}">
      <dsp:nvSpPr>
        <dsp:cNvPr id="0" name=""/>
        <dsp:cNvSpPr/>
      </dsp:nvSpPr>
      <dsp:spPr>
        <a:xfrm>
          <a:off x="4892545" y="480622"/>
          <a:ext cx="580321" cy="201433"/>
        </a:xfrm>
        <a:custGeom>
          <a:avLst/>
          <a:gdLst/>
          <a:ahLst/>
          <a:cxnLst/>
          <a:rect l="0" t="0" r="0" b="0"/>
          <a:pathLst>
            <a:path>
              <a:moveTo>
                <a:pt x="580321" y="0"/>
              </a:moveTo>
              <a:lnTo>
                <a:pt x="580321" y="100716"/>
              </a:lnTo>
              <a:lnTo>
                <a:pt x="0" y="100716"/>
              </a:lnTo>
              <a:lnTo>
                <a:pt x="0" y="2014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A6DD89-BB3C-4D96-85AA-D54F4701A631}">
      <dsp:nvSpPr>
        <dsp:cNvPr id="0" name=""/>
        <dsp:cNvSpPr/>
      </dsp:nvSpPr>
      <dsp:spPr>
        <a:xfrm>
          <a:off x="2073277" y="1161660"/>
          <a:ext cx="1274942" cy="1181582"/>
        </a:xfrm>
        <a:custGeom>
          <a:avLst/>
          <a:gdLst/>
          <a:ahLst/>
          <a:cxnLst/>
          <a:rect l="0" t="0" r="0" b="0"/>
          <a:pathLst>
            <a:path>
              <a:moveTo>
                <a:pt x="1274942" y="0"/>
              </a:moveTo>
              <a:lnTo>
                <a:pt x="1274942" y="1181582"/>
              </a:lnTo>
              <a:lnTo>
                <a:pt x="0" y="11815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DD417-76AE-4346-9CC8-9662B0A30CFB}">
      <dsp:nvSpPr>
        <dsp:cNvPr id="0" name=""/>
        <dsp:cNvSpPr/>
      </dsp:nvSpPr>
      <dsp:spPr>
        <a:xfrm>
          <a:off x="3731903" y="480622"/>
          <a:ext cx="1740964" cy="201433"/>
        </a:xfrm>
        <a:custGeom>
          <a:avLst/>
          <a:gdLst/>
          <a:ahLst/>
          <a:cxnLst/>
          <a:rect l="0" t="0" r="0" b="0"/>
          <a:pathLst>
            <a:path>
              <a:moveTo>
                <a:pt x="1740964" y="0"/>
              </a:moveTo>
              <a:lnTo>
                <a:pt x="1740964" y="100716"/>
              </a:lnTo>
              <a:lnTo>
                <a:pt x="0" y="100716"/>
              </a:lnTo>
              <a:lnTo>
                <a:pt x="0" y="2014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D1C51-5CEF-4485-963D-51CD0DB032C4}">
      <dsp:nvSpPr>
        <dsp:cNvPr id="0" name=""/>
        <dsp:cNvSpPr/>
      </dsp:nvSpPr>
      <dsp:spPr>
        <a:xfrm>
          <a:off x="4993262" y="1017"/>
          <a:ext cx="959208" cy="479604"/>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Mayor &amp; Council</a:t>
          </a:r>
          <a:endParaRPr lang="en-CA" sz="1100" kern="1200" dirty="0"/>
        </a:p>
      </dsp:txBody>
      <dsp:txXfrm>
        <a:off x="4993262" y="1017"/>
        <a:ext cx="959208" cy="479604"/>
      </dsp:txXfrm>
    </dsp:sp>
    <dsp:sp modelId="{8E0D34C2-6C5A-4FBF-86B2-05781EC57C33}">
      <dsp:nvSpPr>
        <dsp:cNvPr id="0" name=""/>
        <dsp:cNvSpPr/>
      </dsp:nvSpPr>
      <dsp:spPr>
        <a:xfrm>
          <a:off x="3252298" y="682056"/>
          <a:ext cx="959208" cy="479604"/>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Strategic Plan</a:t>
          </a:r>
          <a:endParaRPr lang="en-CA" sz="1100" kern="1200" dirty="0"/>
        </a:p>
      </dsp:txBody>
      <dsp:txXfrm>
        <a:off x="3252298" y="682056"/>
        <a:ext cx="959208" cy="479604"/>
      </dsp:txXfrm>
    </dsp:sp>
    <dsp:sp modelId="{3FBDBD07-EA70-4E75-98C9-BA1B57732EC2}">
      <dsp:nvSpPr>
        <dsp:cNvPr id="0" name=""/>
        <dsp:cNvSpPr/>
      </dsp:nvSpPr>
      <dsp:spPr>
        <a:xfrm>
          <a:off x="1114068" y="2103440"/>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1114068" y="2103440"/>
        <a:ext cx="959208" cy="479604"/>
      </dsp:txXfrm>
    </dsp:sp>
    <dsp:sp modelId="{E1C92706-57CC-4887-BB94-EFF8D72716CF}">
      <dsp:nvSpPr>
        <dsp:cNvPr id="0" name=""/>
        <dsp:cNvSpPr/>
      </dsp:nvSpPr>
      <dsp:spPr>
        <a:xfrm>
          <a:off x="4412941" y="682056"/>
          <a:ext cx="959208" cy="479604"/>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Annual Budget</a:t>
          </a:r>
          <a:endParaRPr lang="en-CA" sz="1100" kern="1200" dirty="0"/>
        </a:p>
      </dsp:txBody>
      <dsp:txXfrm>
        <a:off x="4412941" y="682056"/>
        <a:ext cx="959208" cy="479604"/>
      </dsp:txXfrm>
    </dsp:sp>
    <dsp:sp modelId="{93728A5F-7B3C-4930-818A-5446EE4F9B42}">
      <dsp:nvSpPr>
        <dsp:cNvPr id="0" name=""/>
        <dsp:cNvSpPr/>
      </dsp:nvSpPr>
      <dsp:spPr>
        <a:xfrm>
          <a:off x="4652743" y="1363094"/>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Operating</a:t>
          </a:r>
          <a:endParaRPr lang="en-CA" sz="1100" kern="1200" dirty="0"/>
        </a:p>
      </dsp:txBody>
      <dsp:txXfrm>
        <a:off x="4652743" y="1363094"/>
        <a:ext cx="959208" cy="479604"/>
      </dsp:txXfrm>
    </dsp:sp>
    <dsp:sp modelId="{FD44ED25-4E6B-4534-94C8-8E4B3BC258DB}">
      <dsp:nvSpPr>
        <dsp:cNvPr id="0" name=""/>
        <dsp:cNvSpPr/>
      </dsp:nvSpPr>
      <dsp:spPr>
        <a:xfrm>
          <a:off x="4652743" y="1957995"/>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Capital</a:t>
          </a:r>
          <a:endParaRPr lang="en-CA" sz="1100" kern="1200" dirty="0"/>
        </a:p>
      </dsp:txBody>
      <dsp:txXfrm>
        <a:off x="4652743" y="1957995"/>
        <a:ext cx="959208" cy="479604"/>
      </dsp:txXfrm>
    </dsp:sp>
    <dsp:sp modelId="{C2F483AE-073E-4B05-B008-D483CD1ECBEF}">
      <dsp:nvSpPr>
        <dsp:cNvPr id="0" name=""/>
        <dsp:cNvSpPr/>
      </dsp:nvSpPr>
      <dsp:spPr>
        <a:xfrm>
          <a:off x="4652743" y="2548585"/>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Long term Forecast</a:t>
          </a:r>
          <a:endParaRPr lang="en-CA" sz="1100" kern="1200" dirty="0"/>
        </a:p>
      </dsp:txBody>
      <dsp:txXfrm>
        <a:off x="4652743" y="2548585"/>
        <a:ext cx="959208" cy="479604"/>
      </dsp:txXfrm>
    </dsp:sp>
    <dsp:sp modelId="{B82EFB83-0EE3-448D-A304-043D98BC0E52}">
      <dsp:nvSpPr>
        <dsp:cNvPr id="0" name=""/>
        <dsp:cNvSpPr/>
      </dsp:nvSpPr>
      <dsp:spPr>
        <a:xfrm>
          <a:off x="4652743" y="3143486"/>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Debt, Reserves &amp; Cash Flow</a:t>
          </a:r>
          <a:endParaRPr lang="en-CA" sz="1100" kern="1200" dirty="0"/>
        </a:p>
      </dsp:txBody>
      <dsp:txXfrm>
        <a:off x="4652743" y="3143486"/>
        <a:ext cx="959208" cy="479604"/>
      </dsp:txXfrm>
    </dsp:sp>
    <dsp:sp modelId="{860D58B5-B67A-4247-98C0-3F22ECE2242F}">
      <dsp:nvSpPr>
        <dsp:cNvPr id="0" name=""/>
        <dsp:cNvSpPr/>
      </dsp:nvSpPr>
      <dsp:spPr>
        <a:xfrm>
          <a:off x="5573584" y="682056"/>
          <a:ext cx="959208" cy="479604"/>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Master Plans</a:t>
          </a:r>
          <a:endParaRPr lang="en-CA" sz="1100" kern="1200" dirty="0"/>
        </a:p>
      </dsp:txBody>
      <dsp:txXfrm>
        <a:off x="5573584" y="682056"/>
        <a:ext cx="959208" cy="479604"/>
      </dsp:txXfrm>
    </dsp:sp>
    <dsp:sp modelId="{555BA73F-1553-4017-B828-50CDD9704187}">
      <dsp:nvSpPr>
        <dsp:cNvPr id="0" name=""/>
        <dsp:cNvSpPr/>
      </dsp:nvSpPr>
      <dsp:spPr>
        <a:xfrm>
          <a:off x="5813386" y="1363094"/>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Water Supply</a:t>
          </a:r>
          <a:endParaRPr lang="en-CA" sz="1100" kern="1200" dirty="0"/>
        </a:p>
      </dsp:txBody>
      <dsp:txXfrm>
        <a:off x="5813386" y="1363094"/>
        <a:ext cx="959208" cy="479604"/>
      </dsp:txXfrm>
    </dsp:sp>
    <dsp:sp modelId="{3C42197F-4426-4044-9A05-B175C842FD14}">
      <dsp:nvSpPr>
        <dsp:cNvPr id="0" name=""/>
        <dsp:cNvSpPr/>
      </dsp:nvSpPr>
      <dsp:spPr>
        <a:xfrm>
          <a:off x="5813386" y="1957995"/>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Transportation</a:t>
          </a:r>
          <a:endParaRPr lang="en-CA" sz="1100" kern="1200" dirty="0"/>
        </a:p>
      </dsp:txBody>
      <dsp:txXfrm>
        <a:off x="5813386" y="1957995"/>
        <a:ext cx="959208" cy="479604"/>
      </dsp:txXfrm>
    </dsp:sp>
    <dsp:sp modelId="{21E7C2F4-FBA3-49AC-A521-7071883A5FAE}">
      <dsp:nvSpPr>
        <dsp:cNvPr id="0" name=""/>
        <dsp:cNvSpPr/>
      </dsp:nvSpPr>
      <dsp:spPr>
        <a:xfrm>
          <a:off x="5813386" y="2548585"/>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Parks, Recreation &amp; Culture </a:t>
          </a:r>
          <a:endParaRPr lang="en-CA" sz="1100" kern="1200" dirty="0"/>
        </a:p>
      </dsp:txBody>
      <dsp:txXfrm>
        <a:off x="5813386" y="2548585"/>
        <a:ext cx="959208" cy="479604"/>
      </dsp:txXfrm>
    </dsp:sp>
    <dsp:sp modelId="{75AE3867-C1ED-43AD-8799-1A0527BA2034}">
      <dsp:nvSpPr>
        <dsp:cNvPr id="0" name=""/>
        <dsp:cNvSpPr/>
      </dsp:nvSpPr>
      <dsp:spPr>
        <a:xfrm>
          <a:off x="5813386" y="3143486"/>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Trails</a:t>
          </a:r>
          <a:endParaRPr lang="en-CA" sz="1100" kern="1200" dirty="0"/>
        </a:p>
      </dsp:txBody>
      <dsp:txXfrm>
        <a:off x="5813386" y="3143486"/>
        <a:ext cx="959208" cy="479604"/>
      </dsp:txXfrm>
    </dsp:sp>
    <dsp:sp modelId="{1DA85B8E-5E6F-40EA-B96E-5595A19E21FA}">
      <dsp:nvSpPr>
        <dsp:cNvPr id="0" name=""/>
        <dsp:cNvSpPr/>
      </dsp:nvSpPr>
      <dsp:spPr>
        <a:xfrm>
          <a:off x="5813386" y="3738388"/>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Fire</a:t>
          </a:r>
          <a:endParaRPr lang="en-CA" sz="1100" kern="1200" dirty="0"/>
        </a:p>
      </dsp:txBody>
      <dsp:txXfrm>
        <a:off x="5813386" y="3738388"/>
        <a:ext cx="959208" cy="479604"/>
      </dsp:txXfrm>
    </dsp:sp>
    <dsp:sp modelId="{D871C04A-6579-4448-BB9F-E78CEAE723FD}">
      <dsp:nvSpPr>
        <dsp:cNvPr id="0" name=""/>
        <dsp:cNvSpPr/>
      </dsp:nvSpPr>
      <dsp:spPr>
        <a:xfrm>
          <a:off x="6734227" y="682056"/>
          <a:ext cx="959208" cy="479604"/>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Council Resolutions</a:t>
          </a:r>
          <a:endParaRPr lang="en-CA" sz="1100" kern="1200" dirty="0"/>
        </a:p>
      </dsp:txBody>
      <dsp:txXfrm>
        <a:off x="6734227" y="682056"/>
        <a:ext cx="959208" cy="479604"/>
      </dsp:txXfrm>
    </dsp:sp>
    <dsp:sp modelId="{7822E259-D2B4-4CCD-A69D-79A47393638E}">
      <dsp:nvSpPr>
        <dsp:cNvPr id="0" name=""/>
        <dsp:cNvSpPr/>
      </dsp:nvSpPr>
      <dsp:spPr>
        <a:xfrm>
          <a:off x="6974029" y="1363094"/>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Termite Management</a:t>
          </a:r>
          <a:endParaRPr lang="en-CA" sz="1100" kern="1200" dirty="0"/>
        </a:p>
      </dsp:txBody>
      <dsp:txXfrm>
        <a:off x="6974029" y="1363094"/>
        <a:ext cx="959208" cy="479604"/>
      </dsp:txXfrm>
    </dsp:sp>
    <dsp:sp modelId="{CB6CD418-82AF-44DC-A242-5D8D5A26F829}">
      <dsp:nvSpPr>
        <dsp:cNvPr id="0" name=""/>
        <dsp:cNvSpPr/>
      </dsp:nvSpPr>
      <dsp:spPr>
        <a:xfrm>
          <a:off x="6974029" y="1957995"/>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DEI Committee</a:t>
          </a:r>
          <a:endParaRPr lang="en-CA" sz="1100" kern="1200" dirty="0"/>
        </a:p>
      </dsp:txBody>
      <dsp:txXfrm>
        <a:off x="6974029" y="1957995"/>
        <a:ext cx="959208" cy="479604"/>
      </dsp:txXfrm>
    </dsp:sp>
    <dsp:sp modelId="{927CE40A-67E0-4F89-919F-C0AF7D8F700D}">
      <dsp:nvSpPr>
        <dsp:cNvPr id="0" name=""/>
        <dsp:cNvSpPr/>
      </dsp:nvSpPr>
      <dsp:spPr>
        <a:xfrm>
          <a:off x="6974029" y="2548585"/>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Health Care Professional Recruitment</a:t>
          </a:r>
          <a:endParaRPr lang="en-CA" sz="1100" kern="1200" dirty="0"/>
        </a:p>
      </dsp:txBody>
      <dsp:txXfrm>
        <a:off x="6974029" y="2548585"/>
        <a:ext cx="959208" cy="479604"/>
      </dsp:txXfrm>
    </dsp:sp>
    <dsp:sp modelId="{A5617F94-091D-4F92-90AA-522539D00794}">
      <dsp:nvSpPr>
        <dsp:cNvPr id="0" name=""/>
        <dsp:cNvSpPr/>
      </dsp:nvSpPr>
      <dsp:spPr>
        <a:xfrm>
          <a:off x="6974029" y="3143486"/>
          <a:ext cx="959208" cy="479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Active Transportation Committee</a:t>
          </a:r>
          <a:endParaRPr lang="en-CA" sz="1100" kern="1200" dirty="0"/>
        </a:p>
      </dsp:txBody>
      <dsp:txXfrm>
        <a:off x="6974029" y="3143486"/>
        <a:ext cx="959208" cy="479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32EE-689C-40B9-A7ED-7AB689D60194}">
      <dsp:nvSpPr>
        <dsp:cNvPr id="0" name=""/>
        <dsp:cNvSpPr/>
      </dsp:nvSpPr>
      <dsp:spPr>
        <a:xfrm>
          <a:off x="2809" y="480313"/>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Council Orientation</a:t>
          </a:r>
          <a:endParaRPr lang="en-CA" sz="2400" kern="1200" dirty="0"/>
        </a:p>
      </dsp:txBody>
      <dsp:txXfrm>
        <a:off x="2809" y="480313"/>
        <a:ext cx="2229019" cy="1337411"/>
      </dsp:txXfrm>
    </dsp:sp>
    <dsp:sp modelId="{58BAC047-A4EF-4833-8032-32302615DB5D}">
      <dsp:nvSpPr>
        <dsp:cNvPr id="0" name=""/>
        <dsp:cNvSpPr/>
      </dsp:nvSpPr>
      <dsp:spPr>
        <a:xfrm>
          <a:off x="2454731" y="480313"/>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Strategic Plan (2023 to 2026)</a:t>
          </a:r>
          <a:endParaRPr lang="en-CA" sz="2400" kern="1200" dirty="0"/>
        </a:p>
      </dsp:txBody>
      <dsp:txXfrm>
        <a:off x="2454731" y="480313"/>
        <a:ext cx="2229019" cy="1337411"/>
      </dsp:txXfrm>
    </dsp:sp>
    <dsp:sp modelId="{BBC43DAE-7003-42F5-8DDC-33ADCE422DF6}">
      <dsp:nvSpPr>
        <dsp:cNvPr id="0" name=""/>
        <dsp:cNvSpPr/>
      </dsp:nvSpPr>
      <dsp:spPr>
        <a:xfrm>
          <a:off x="4906653" y="480313"/>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Parking Strategy</a:t>
          </a:r>
          <a:endParaRPr lang="en-CA" sz="2400" kern="1200" dirty="0"/>
        </a:p>
      </dsp:txBody>
      <dsp:txXfrm>
        <a:off x="4906653" y="480313"/>
        <a:ext cx="2229019" cy="1337411"/>
      </dsp:txXfrm>
    </dsp:sp>
    <dsp:sp modelId="{40B792EB-8FA6-4CB7-ABAF-0CF024BCE1C8}">
      <dsp:nvSpPr>
        <dsp:cNvPr id="0" name=""/>
        <dsp:cNvSpPr/>
      </dsp:nvSpPr>
      <dsp:spPr>
        <a:xfrm>
          <a:off x="7358575" y="480313"/>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2023 Budget</a:t>
          </a:r>
          <a:endParaRPr lang="en-CA" sz="2400" kern="1200" dirty="0"/>
        </a:p>
      </dsp:txBody>
      <dsp:txXfrm>
        <a:off x="7358575" y="480313"/>
        <a:ext cx="2229019" cy="1337411"/>
      </dsp:txXfrm>
    </dsp:sp>
    <dsp:sp modelId="{A3387A93-CEA4-4936-B56E-49CB87E41FED}">
      <dsp:nvSpPr>
        <dsp:cNvPr id="0" name=""/>
        <dsp:cNvSpPr/>
      </dsp:nvSpPr>
      <dsp:spPr>
        <a:xfrm>
          <a:off x="2809" y="2040627"/>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Customer Service Strategy</a:t>
          </a:r>
          <a:endParaRPr lang="en-CA" sz="2400" kern="1200" dirty="0"/>
        </a:p>
      </dsp:txBody>
      <dsp:txXfrm>
        <a:off x="2809" y="2040627"/>
        <a:ext cx="2229019" cy="1337411"/>
      </dsp:txXfrm>
    </dsp:sp>
    <dsp:sp modelId="{DE0C5E41-CE26-430D-A9A3-90DBD593880E}">
      <dsp:nvSpPr>
        <dsp:cNvPr id="0" name=""/>
        <dsp:cNvSpPr/>
      </dsp:nvSpPr>
      <dsp:spPr>
        <a:xfrm>
          <a:off x="2454731" y="2040627"/>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Asset Management</a:t>
          </a:r>
        </a:p>
        <a:p>
          <a:pPr marL="0" lvl="0" indent="0" algn="ctr" defTabSz="1066800">
            <a:lnSpc>
              <a:spcPct val="90000"/>
            </a:lnSpc>
            <a:spcBef>
              <a:spcPct val="0"/>
            </a:spcBef>
            <a:spcAft>
              <a:spcPct val="35000"/>
            </a:spcAft>
            <a:buNone/>
          </a:pPr>
          <a:r>
            <a:rPr lang="en-US" sz="2400" kern="1200" dirty="0"/>
            <a:t>Implementation</a:t>
          </a:r>
          <a:endParaRPr lang="en-CA" sz="2400" kern="1200" dirty="0"/>
        </a:p>
      </dsp:txBody>
      <dsp:txXfrm>
        <a:off x="2454731" y="2040627"/>
        <a:ext cx="2229019" cy="1337411"/>
      </dsp:txXfrm>
    </dsp:sp>
    <dsp:sp modelId="{849B846C-82D7-45E3-A293-39D3BD914CB9}">
      <dsp:nvSpPr>
        <dsp:cNvPr id="0" name=""/>
        <dsp:cNvSpPr/>
      </dsp:nvSpPr>
      <dsp:spPr>
        <a:xfrm>
          <a:off x="4906653" y="2040627"/>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Attainable and Affordable Housing</a:t>
          </a:r>
          <a:endParaRPr lang="en-CA" sz="2400" kern="1200" dirty="0"/>
        </a:p>
      </dsp:txBody>
      <dsp:txXfrm>
        <a:off x="4906653" y="2040627"/>
        <a:ext cx="2229019" cy="1337411"/>
      </dsp:txXfrm>
    </dsp:sp>
    <dsp:sp modelId="{B6420291-68DE-4AB3-8D99-7E565DA3E7D4}">
      <dsp:nvSpPr>
        <dsp:cNvPr id="0" name=""/>
        <dsp:cNvSpPr/>
      </dsp:nvSpPr>
      <dsp:spPr>
        <a:xfrm>
          <a:off x="7358575" y="2040627"/>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Inter-Government Relations</a:t>
          </a:r>
          <a:endParaRPr lang="en-CA" sz="2400" kern="1200" dirty="0"/>
        </a:p>
      </dsp:txBody>
      <dsp:txXfrm>
        <a:off x="7358575" y="2040627"/>
        <a:ext cx="2229019" cy="1337411"/>
      </dsp:txXfrm>
    </dsp:sp>
    <dsp:sp modelId="{278E7FAD-D348-45D1-9C78-86B3DE2357E7}">
      <dsp:nvSpPr>
        <dsp:cNvPr id="0" name=""/>
        <dsp:cNvSpPr/>
      </dsp:nvSpPr>
      <dsp:spPr>
        <a:xfrm>
          <a:off x="1148481" y="3600941"/>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Operations Centre</a:t>
          </a:r>
          <a:endParaRPr lang="en-CA" sz="2400" kern="1200" dirty="0"/>
        </a:p>
      </dsp:txBody>
      <dsp:txXfrm>
        <a:off x="1148481" y="3600941"/>
        <a:ext cx="2229019" cy="1337411"/>
      </dsp:txXfrm>
    </dsp:sp>
    <dsp:sp modelId="{27362DDA-1CE1-469F-B143-C8A5E538DBBF}">
      <dsp:nvSpPr>
        <dsp:cNvPr id="0" name=""/>
        <dsp:cNvSpPr/>
      </dsp:nvSpPr>
      <dsp:spPr>
        <a:xfrm>
          <a:off x="3600403" y="3600941"/>
          <a:ext cx="2229019"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Centre Wellington Business Park</a:t>
          </a:r>
          <a:endParaRPr lang="en-CA" sz="2400" kern="1200" dirty="0"/>
        </a:p>
      </dsp:txBody>
      <dsp:txXfrm>
        <a:off x="3600403" y="3600941"/>
        <a:ext cx="2229019" cy="1337411"/>
      </dsp:txXfrm>
    </dsp:sp>
    <dsp:sp modelId="{721B7BEA-6132-4A92-82A3-1FD6FBBB3123}">
      <dsp:nvSpPr>
        <dsp:cNvPr id="0" name=""/>
        <dsp:cNvSpPr/>
      </dsp:nvSpPr>
      <dsp:spPr>
        <a:xfrm>
          <a:off x="6014186" y="3600941"/>
          <a:ext cx="2389598" cy="1337411"/>
        </a:xfrm>
        <a:prstGeom prst="rect">
          <a:avLst/>
        </a:prstGeom>
        <a:solidFill>
          <a:srgbClr val="0078AE"/>
        </a:solidFill>
        <a:ln w="381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Community &amp; Staff Engagement</a:t>
          </a:r>
          <a:endParaRPr lang="en-CA" sz="2400" kern="1200" dirty="0"/>
        </a:p>
      </dsp:txBody>
      <dsp:txXfrm>
        <a:off x="6014186" y="3600941"/>
        <a:ext cx="2389598" cy="1337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13F0E-CB5E-42E4-8340-2A92552F249E}">
      <dsp:nvSpPr>
        <dsp:cNvPr id="0" name=""/>
        <dsp:cNvSpPr/>
      </dsp:nvSpPr>
      <dsp:spPr>
        <a:xfrm>
          <a:off x="4027" y="1220169"/>
          <a:ext cx="1760795" cy="150217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 manage the reputation of the organization</a:t>
          </a:r>
          <a:endParaRPr lang="en-CA" sz="1800" kern="1200" dirty="0"/>
        </a:p>
      </dsp:txBody>
      <dsp:txXfrm>
        <a:off x="48024" y="1264166"/>
        <a:ext cx="1672801" cy="1414184"/>
      </dsp:txXfrm>
    </dsp:sp>
    <dsp:sp modelId="{30BCBE44-4237-405C-B2CE-997E093303C2}">
      <dsp:nvSpPr>
        <dsp:cNvPr id="0" name=""/>
        <dsp:cNvSpPr/>
      </dsp:nvSpPr>
      <dsp:spPr>
        <a:xfrm>
          <a:off x="1940901" y="1752920"/>
          <a:ext cx="373288" cy="436677"/>
        </a:xfrm>
        <a:prstGeom prst="rightArrow">
          <a:avLst>
            <a:gd name="adj1" fmla="val 60000"/>
            <a:gd name="adj2" fmla="val 50000"/>
          </a:avLst>
        </a:prstGeom>
        <a:solidFill>
          <a:srgbClr val="50B84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1940901" y="1840255"/>
        <a:ext cx="261302" cy="262007"/>
      </dsp:txXfrm>
    </dsp:sp>
    <dsp:sp modelId="{2105E916-7346-4E60-AC99-9236DADCEA56}">
      <dsp:nvSpPr>
        <dsp:cNvPr id="0" name=""/>
        <dsp:cNvSpPr/>
      </dsp:nvSpPr>
      <dsp:spPr>
        <a:xfrm>
          <a:off x="2469140" y="1220169"/>
          <a:ext cx="1760795" cy="150217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 inform residents</a:t>
          </a:r>
          <a:endParaRPr lang="en-CA" sz="1800" kern="1200" dirty="0"/>
        </a:p>
      </dsp:txBody>
      <dsp:txXfrm>
        <a:off x="2513137" y="1264166"/>
        <a:ext cx="1672801" cy="1414184"/>
      </dsp:txXfrm>
    </dsp:sp>
    <dsp:sp modelId="{E31364B3-3AB0-4CC8-AC85-0CF5990D106B}">
      <dsp:nvSpPr>
        <dsp:cNvPr id="0" name=""/>
        <dsp:cNvSpPr/>
      </dsp:nvSpPr>
      <dsp:spPr>
        <a:xfrm>
          <a:off x="4406014" y="1752920"/>
          <a:ext cx="373288" cy="436677"/>
        </a:xfrm>
        <a:prstGeom prst="rightArrow">
          <a:avLst>
            <a:gd name="adj1" fmla="val 60000"/>
            <a:gd name="adj2" fmla="val 50000"/>
          </a:avLst>
        </a:prstGeom>
        <a:solidFill>
          <a:srgbClr val="50B84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4406014" y="1840255"/>
        <a:ext cx="261302" cy="262007"/>
      </dsp:txXfrm>
    </dsp:sp>
    <dsp:sp modelId="{AAF3DEE5-6518-4E28-9507-C8730EE68694}">
      <dsp:nvSpPr>
        <dsp:cNvPr id="0" name=""/>
        <dsp:cNvSpPr/>
      </dsp:nvSpPr>
      <dsp:spPr>
        <a:xfrm>
          <a:off x="4934253" y="1220169"/>
          <a:ext cx="1760795" cy="150217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 participate in two-way engagement with our residents</a:t>
          </a:r>
          <a:endParaRPr lang="en-CA" sz="1800" kern="1200" dirty="0"/>
        </a:p>
      </dsp:txBody>
      <dsp:txXfrm>
        <a:off x="4978250" y="1264166"/>
        <a:ext cx="1672801" cy="1414184"/>
      </dsp:txXfrm>
    </dsp:sp>
    <dsp:sp modelId="{7BA6B166-56C8-486A-A019-5AD28CEE7EC2}">
      <dsp:nvSpPr>
        <dsp:cNvPr id="0" name=""/>
        <dsp:cNvSpPr/>
      </dsp:nvSpPr>
      <dsp:spPr>
        <a:xfrm>
          <a:off x="6871128" y="1752920"/>
          <a:ext cx="373288" cy="436677"/>
        </a:xfrm>
        <a:prstGeom prst="rightArrow">
          <a:avLst>
            <a:gd name="adj1" fmla="val 60000"/>
            <a:gd name="adj2" fmla="val 50000"/>
          </a:avLst>
        </a:prstGeom>
        <a:solidFill>
          <a:srgbClr val="50B84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6871128" y="1840255"/>
        <a:ext cx="261302" cy="262007"/>
      </dsp:txXfrm>
    </dsp:sp>
    <dsp:sp modelId="{58636792-07BB-459E-9610-F2772D7F1745}">
      <dsp:nvSpPr>
        <dsp:cNvPr id="0" name=""/>
        <dsp:cNvSpPr/>
      </dsp:nvSpPr>
      <dsp:spPr>
        <a:xfrm>
          <a:off x="7399366" y="1220169"/>
          <a:ext cx="1760795" cy="150217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 increase the awareness and understanding of government services</a:t>
          </a:r>
          <a:endParaRPr lang="en-CA" sz="1800" kern="1200" dirty="0"/>
        </a:p>
      </dsp:txBody>
      <dsp:txXfrm>
        <a:off x="7443363" y="1264166"/>
        <a:ext cx="1672801" cy="1414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6F524-DABF-43C9-8A06-6D1C6C36B9D0}">
      <dsp:nvSpPr>
        <dsp:cNvPr id="0" name=""/>
        <dsp:cNvSpPr/>
      </dsp:nvSpPr>
      <dsp:spPr>
        <a:xfrm>
          <a:off x="0" y="300958"/>
          <a:ext cx="10646411" cy="587422"/>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Kendra Martin | Communications and Strategic Initiatives Specialist</a:t>
          </a:r>
          <a:endParaRPr lang="en-CA" sz="1800" kern="1200" dirty="0"/>
        </a:p>
      </dsp:txBody>
      <dsp:txXfrm>
        <a:off x="28676" y="329634"/>
        <a:ext cx="10589059" cy="530070"/>
      </dsp:txXfrm>
    </dsp:sp>
    <dsp:sp modelId="{F1593DFD-3A00-4DC5-BB52-06E6A5DC7EFE}">
      <dsp:nvSpPr>
        <dsp:cNvPr id="0" name=""/>
        <dsp:cNvSpPr/>
      </dsp:nvSpPr>
      <dsp:spPr>
        <a:xfrm>
          <a:off x="0" y="888380"/>
          <a:ext cx="10646411"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2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CA" sz="1400" kern="1200" dirty="0"/>
        </a:p>
        <a:p>
          <a:pPr marL="114300" lvl="1" indent="-114300" algn="just" defTabSz="622300">
            <a:lnSpc>
              <a:spcPct val="90000"/>
            </a:lnSpc>
            <a:spcBef>
              <a:spcPct val="0"/>
            </a:spcBef>
            <a:spcAft>
              <a:spcPct val="20000"/>
            </a:spcAft>
            <a:buChar char="•"/>
          </a:pPr>
          <a:r>
            <a:rPr lang="en-US" sz="1400" kern="1200" dirty="0"/>
            <a:t>Responsible to oversee all communications efforts, including website and social media, print material, public relations point person, press releases, corporate advertising, branding, marketing, internal communications, public consultation, civic engagement, and emergency communications information.</a:t>
          </a:r>
          <a:endParaRPr lang="en-CA" sz="1400" kern="1200" dirty="0"/>
        </a:p>
        <a:p>
          <a:pPr marL="114300" lvl="1" indent="-114300" algn="just" defTabSz="622300">
            <a:lnSpc>
              <a:spcPct val="90000"/>
            </a:lnSpc>
            <a:spcBef>
              <a:spcPct val="0"/>
            </a:spcBef>
            <a:spcAft>
              <a:spcPct val="20000"/>
            </a:spcAft>
            <a:buChar char="•"/>
          </a:pPr>
          <a:r>
            <a:rPr lang="en-US" sz="1400" kern="1200" dirty="0"/>
            <a:t>This position is also responsible for oversight and coordination of strategic planning initiatives from initiation through completion. Works with all departments on strategic planning progress and timelines, including strategic priority setting. Supports the CAO and Senior Management Team by coordinating all cross-departmental strategic initiatives, plans and projects.</a:t>
          </a:r>
          <a:endParaRPr lang="en-CA" sz="1400" kern="1200" dirty="0"/>
        </a:p>
        <a:p>
          <a:pPr marL="114300" lvl="1" indent="-114300" algn="l" defTabSz="622300">
            <a:lnSpc>
              <a:spcPct val="90000"/>
            </a:lnSpc>
            <a:spcBef>
              <a:spcPct val="0"/>
            </a:spcBef>
            <a:spcAft>
              <a:spcPct val="20000"/>
            </a:spcAft>
            <a:buChar char="•"/>
          </a:pPr>
          <a:endParaRPr lang="en-CA" sz="1400" kern="1200" dirty="0"/>
        </a:p>
      </dsp:txBody>
      <dsp:txXfrm>
        <a:off x="0" y="888380"/>
        <a:ext cx="10646411" cy="1749150"/>
      </dsp:txXfrm>
    </dsp:sp>
    <dsp:sp modelId="{02A65333-FE4F-4E82-8509-3EB1FD1551A8}">
      <dsp:nvSpPr>
        <dsp:cNvPr id="0" name=""/>
        <dsp:cNvSpPr/>
      </dsp:nvSpPr>
      <dsp:spPr>
        <a:xfrm>
          <a:off x="0" y="2637530"/>
          <a:ext cx="10646411" cy="580705"/>
        </a:xfrm>
        <a:prstGeom prst="round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Hannah Barclay | Digital Media Associate</a:t>
          </a:r>
          <a:endParaRPr lang="en-CA" sz="1800" kern="1200" dirty="0"/>
        </a:p>
      </dsp:txBody>
      <dsp:txXfrm>
        <a:off x="28348" y="2665878"/>
        <a:ext cx="10589715" cy="524009"/>
      </dsp:txXfrm>
    </dsp:sp>
    <dsp:sp modelId="{4A7EE4F7-32C9-4B17-9FAC-D4731D2218B7}">
      <dsp:nvSpPr>
        <dsp:cNvPr id="0" name=""/>
        <dsp:cNvSpPr/>
      </dsp:nvSpPr>
      <dsp:spPr>
        <a:xfrm>
          <a:off x="0" y="3218236"/>
          <a:ext cx="10646411"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2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CA" sz="1400" kern="1200" dirty="0"/>
        </a:p>
        <a:p>
          <a:pPr marL="114300" lvl="1" indent="-114300" algn="just" defTabSz="622300">
            <a:lnSpc>
              <a:spcPct val="90000"/>
            </a:lnSpc>
            <a:spcBef>
              <a:spcPct val="0"/>
            </a:spcBef>
            <a:spcAft>
              <a:spcPct val="20000"/>
            </a:spcAft>
            <a:buChar char="•"/>
          </a:pPr>
          <a:r>
            <a:rPr lang="en-US" sz="1400" kern="1200" dirty="0"/>
            <a:t>The Digital Media Associate plays an integral role in providing advice and direction in the execution of digital strategy, promotion, and day-to-day digital operations for the Township of Centre Wellington, specifically Elora Fergus Tourism.</a:t>
          </a:r>
          <a:endParaRPr lang="en-CA" sz="1400" kern="1200" dirty="0"/>
        </a:p>
        <a:p>
          <a:pPr marL="114300" lvl="1" indent="-114300" algn="just" defTabSz="622300">
            <a:lnSpc>
              <a:spcPct val="90000"/>
            </a:lnSpc>
            <a:spcBef>
              <a:spcPct val="0"/>
            </a:spcBef>
            <a:spcAft>
              <a:spcPct val="20000"/>
            </a:spcAft>
            <a:buChar char="•"/>
          </a:pPr>
          <a:r>
            <a:rPr lang="en-US" sz="1400" kern="1200" dirty="0"/>
            <a:t>The Digital Media Associate implements daily social media content creation and management of all digital assets for the destination.</a:t>
          </a:r>
          <a:endParaRPr lang="en-CA" sz="1400" kern="1200" dirty="0"/>
        </a:p>
        <a:p>
          <a:pPr marL="114300" lvl="1" indent="-114300" algn="just" defTabSz="622300">
            <a:lnSpc>
              <a:spcPct val="90000"/>
            </a:lnSpc>
            <a:spcBef>
              <a:spcPct val="0"/>
            </a:spcBef>
            <a:spcAft>
              <a:spcPct val="20000"/>
            </a:spcAft>
            <a:buChar char="•"/>
          </a:pPr>
          <a:r>
            <a:rPr lang="en-US" sz="1400" kern="1200" dirty="0"/>
            <a:t>The Digital Media Associate provides customer service to residents, businesses and tourists who contact the Township through our social media platforms. Responsibilities include updating the website and posting to social media. The position also supports internal customers, creating digital pieces to support programs and services across the corporation.</a:t>
          </a:r>
          <a:endParaRPr lang="en-CA" sz="1400" kern="1200" dirty="0"/>
        </a:p>
      </dsp:txBody>
      <dsp:txXfrm>
        <a:off x="0" y="3218236"/>
        <a:ext cx="10646411" cy="1547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FD1C4-46C3-47E9-ADD6-3B41D565E011}">
      <dsp:nvSpPr>
        <dsp:cNvPr id="0" name=""/>
        <dsp:cNvSpPr/>
      </dsp:nvSpPr>
      <dsp:spPr>
        <a:xfrm>
          <a:off x="-5920751" y="-906058"/>
          <a:ext cx="7048502" cy="7048502"/>
        </a:xfrm>
        <a:prstGeom prst="blockArc">
          <a:avLst>
            <a:gd name="adj1" fmla="val 18900000"/>
            <a:gd name="adj2" fmla="val 2700000"/>
            <a:gd name="adj3" fmla="val 306"/>
          </a:avLst>
        </a:prstGeom>
        <a:noFill/>
        <a:ln w="12700" cap="flat" cmpd="sng" algn="ctr">
          <a:solidFill>
            <a:srgbClr val="D6C322"/>
          </a:solidFill>
          <a:prstDash val="solid"/>
          <a:miter lim="800000"/>
        </a:ln>
        <a:effectLst/>
      </dsp:spPr>
      <dsp:style>
        <a:lnRef idx="2">
          <a:scrgbClr r="0" g="0" b="0"/>
        </a:lnRef>
        <a:fillRef idx="0">
          <a:scrgbClr r="0" g="0" b="0"/>
        </a:fillRef>
        <a:effectRef idx="0">
          <a:scrgbClr r="0" g="0" b="0"/>
        </a:effectRef>
        <a:fontRef idx="minor"/>
      </dsp:style>
    </dsp:sp>
    <dsp:sp modelId="{D7F3AFD3-D4B2-4A5E-BB64-4F927C1F6E7A}">
      <dsp:nvSpPr>
        <dsp:cNvPr id="0" name=""/>
        <dsp:cNvSpPr/>
      </dsp:nvSpPr>
      <dsp:spPr>
        <a:xfrm>
          <a:off x="420088" y="275748"/>
          <a:ext cx="9396968" cy="551286"/>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584"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Ensure all staff understand the importance of internal and external communications.  Assist staff in their communication efforts from start, to finish.</a:t>
          </a:r>
          <a:endParaRPr lang="en-CA" sz="1200" kern="1200" dirty="0"/>
        </a:p>
      </dsp:txBody>
      <dsp:txXfrm>
        <a:off x="420088" y="275748"/>
        <a:ext cx="9396968" cy="551286"/>
      </dsp:txXfrm>
    </dsp:sp>
    <dsp:sp modelId="{635FEA24-1508-4902-B834-4BA992AEE23D}">
      <dsp:nvSpPr>
        <dsp:cNvPr id="0" name=""/>
        <dsp:cNvSpPr/>
      </dsp:nvSpPr>
      <dsp:spPr>
        <a:xfrm>
          <a:off x="75533" y="206837"/>
          <a:ext cx="689108" cy="68910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CD99CA99-BCAD-447B-8604-8695CDEA37AE}">
      <dsp:nvSpPr>
        <dsp:cNvPr id="0" name=""/>
        <dsp:cNvSpPr/>
      </dsp:nvSpPr>
      <dsp:spPr>
        <a:xfrm>
          <a:off x="873559" y="1102573"/>
          <a:ext cx="8943497" cy="551286"/>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584"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Support the delivery of Council’s Strategic Priorities.</a:t>
          </a:r>
          <a:endParaRPr lang="en-CA" sz="1200" kern="1200" dirty="0"/>
        </a:p>
      </dsp:txBody>
      <dsp:txXfrm>
        <a:off x="873559" y="1102573"/>
        <a:ext cx="8943497" cy="551286"/>
      </dsp:txXfrm>
    </dsp:sp>
    <dsp:sp modelId="{E6F2DECF-7239-4E2A-8DC9-1800E567E8DD}">
      <dsp:nvSpPr>
        <dsp:cNvPr id="0" name=""/>
        <dsp:cNvSpPr/>
      </dsp:nvSpPr>
      <dsp:spPr>
        <a:xfrm>
          <a:off x="529004" y="1033662"/>
          <a:ext cx="689108" cy="68910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AE61E8EE-B872-49A2-951A-2D9AEBE4583C}">
      <dsp:nvSpPr>
        <dsp:cNvPr id="0" name=""/>
        <dsp:cNvSpPr/>
      </dsp:nvSpPr>
      <dsp:spPr>
        <a:xfrm>
          <a:off x="1080919" y="1929398"/>
          <a:ext cx="8736136" cy="551286"/>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584"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Increase community engagement. Meaningful community engagement is about having representation from the whole community, not just a small voice.  Examples – Public Engagement workshops, Key Township Open House etc.</a:t>
          </a:r>
          <a:endParaRPr lang="en-CA" sz="1200" kern="1200" dirty="0"/>
        </a:p>
      </dsp:txBody>
      <dsp:txXfrm>
        <a:off x="1080919" y="1929398"/>
        <a:ext cx="8736136" cy="551286"/>
      </dsp:txXfrm>
    </dsp:sp>
    <dsp:sp modelId="{D5090E24-3EF0-401E-B2C5-DA9F2F7CCF92}">
      <dsp:nvSpPr>
        <dsp:cNvPr id="0" name=""/>
        <dsp:cNvSpPr/>
      </dsp:nvSpPr>
      <dsp:spPr>
        <a:xfrm>
          <a:off x="736365" y="1860487"/>
          <a:ext cx="689108" cy="68910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DC7626E7-E6D5-4F1C-8D80-239EAEF3B756}">
      <dsp:nvSpPr>
        <dsp:cNvPr id="0" name=""/>
        <dsp:cNvSpPr/>
      </dsp:nvSpPr>
      <dsp:spPr>
        <a:xfrm>
          <a:off x="1080919" y="2755700"/>
          <a:ext cx="8736136" cy="551286"/>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584"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Create ongoing conversation that allows staff and our residents help define and shape the Township’s future.</a:t>
          </a:r>
          <a:endParaRPr lang="en-CA" sz="1200" kern="1200" dirty="0"/>
        </a:p>
      </dsp:txBody>
      <dsp:txXfrm>
        <a:off x="1080919" y="2755700"/>
        <a:ext cx="8736136" cy="551286"/>
      </dsp:txXfrm>
    </dsp:sp>
    <dsp:sp modelId="{3A3FA39B-508E-4926-BC45-B7C7B2D743F7}">
      <dsp:nvSpPr>
        <dsp:cNvPr id="0" name=""/>
        <dsp:cNvSpPr/>
      </dsp:nvSpPr>
      <dsp:spPr>
        <a:xfrm>
          <a:off x="736365" y="2686789"/>
          <a:ext cx="689108" cy="68910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3C182403-B05C-4200-A927-67B7BB294D1E}">
      <dsp:nvSpPr>
        <dsp:cNvPr id="0" name=""/>
        <dsp:cNvSpPr/>
      </dsp:nvSpPr>
      <dsp:spPr>
        <a:xfrm>
          <a:off x="873559" y="3582525"/>
          <a:ext cx="8943497" cy="551286"/>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584"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Develop and launch a survey on the role of communications in our community to residents (How do they communicate with us? Questions about the ease of use of centrewellington.ca. How does the community feel about the Township? Do they like to work, live and play in CW? Etc.)</a:t>
          </a:r>
          <a:endParaRPr lang="en-CA" sz="1200" kern="1200" dirty="0"/>
        </a:p>
      </dsp:txBody>
      <dsp:txXfrm>
        <a:off x="873559" y="3582525"/>
        <a:ext cx="8943497" cy="551286"/>
      </dsp:txXfrm>
    </dsp:sp>
    <dsp:sp modelId="{68B7BA56-84AC-43FB-A516-C41F66B7F2AE}">
      <dsp:nvSpPr>
        <dsp:cNvPr id="0" name=""/>
        <dsp:cNvSpPr/>
      </dsp:nvSpPr>
      <dsp:spPr>
        <a:xfrm>
          <a:off x="529004" y="3513615"/>
          <a:ext cx="689108" cy="68910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 modelId="{711651EE-F2B0-4036-9A86-94F4E9493B38}">
      <dsp:nvSpPr>
        <dsp:cNvPr id="0" name=""/>
        <dsp:cNvSpPr/>
      </dsp:nvSpPr>
      <dsp:spPr>
        <a:xfrm>
          <a:off x="420088" y="4409351"/>
          <a:ext cx="9396968" cy="551286"/>
        </a:xfrm>
        <a:prstGeom prst="rect">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584"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Complete a branding and visual identity document that will assist Corporate Communications in ensuring there is a proper use of visual graphics (logos etc.). And that we are communicating a consistent message to our community.</a:t>
          </a:r>
          <a:endParaRPr lang="en-CA" sz="1200" kern="1200" dirty="0"/>
        </a:p>
      </dsp:txBody>
      <dsp:txXfrm>
        <a:off x="420088" y="4409351"/>
        <a:ext cx="9396968" cy="551286"/>
      </dsp:txXfrm>
    </dsp:sp>
    <dsp:sp modelId="{EA7CDF7E-438A-403C-B691-2C5587454E9C}">
      <dsp:nvSpPr>
        <dsp:cNvPr id="0" name=""/>
        <dsp:cNvSpPr/>
      </dsp:nvSpPr>
      <dsp:spPr>
        <a:xfrm>
          <a:off x="75533" y="4340440"/>
          <a:ext cx="689108" cy="689108"/>
        </a:xfrm>
        <a:prstGeom prst="ellipse">
          <a:avLst/>
        </a:prstGeom>
        <a:solidFill>
          <a:schemeClr val="lt1">
            <a:hueOff val="0"/>
            <a:satOff val="0"/>
            <a:lumOff val="0"/>
            <a:alphaOff val="0"/>
          </a:schemeClr>
        </a:solidFill>
        <a:ln w="12700" cap="flat" cmpd="sng" algn="ctr">
          <a:solidFill>
            <a:srgbClr val="50B8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B8020-35FF-4316-858D-64B387BD359B}">
      <dsp:nvSpPr>
        <dsp:cNvPr id="0" name=""/>
        <dsp:cNvSpPr/>
      </dsp:nvSpPr>
      <dsp:spPr>
        <a:xfrm>
          <a:off x="2974223" y="1634459"/>
          <a:ext cx="2077468" cy="1797094"/>
        </a:xfrm>
        <a:prstGeom prst="hexagon">
          <a:avLst>
            <a:gd name="adj" fmla="val 28570"/>
            <a:gd name="vf" fmla="val 11547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Philosophy</a:t>
          </a:r>
        </a:p>
      </dsp:txBody>
      <dsp:txXfrm>
        <a:off x="3318489" y="1932263"/>
        <a:ext cx="1388936" cy="1201486"/>
      </dsp:txXfrm>
    </dsp:sp>
    <dsp:sp modelId="{122BCBA4-262A-4F13-A79F-6F64CEA8856F}">
      <dsp:nvSpPr>
        <dsp:cNvPr id="0" name=""/>
        <dsp:cNvSpPr/>
      </dsp:nvSpPr>
      <dsp:spPr>
        <a:xfrm>
          <a:off x="4275118" y="774670"/>
          <a:ext cx="783822" cy="67536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7C7F1-F24A-4E17-AAD9-24EEF2B0A66D}">
      <dsp:nvSpPr>
        <dsp:cNvPr id="0" name=""/>
        <dsp:cNvSpPr/>
      </dsp:nvSpPr>
      <dsp:spPr>
        <a:xfrm>
          <a:off x="3165588" y="0"/>
          <a:ext cx="1702470" cy="1472837"/>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Safety is Everyone’s Responsibility</a:t>
          </a:r>
        </a:p>
      </dsp:txBody>
      <dsp:txXfrm>
        <a:off x="3447724" y="244081"/>
        <a:ext cx="1138198" cy="984675"/>
      </dsp:txXfrm>
    </dsp:sp>
    <dsp:sp modelId="{F4FED418-D696-492D-92B4-F008211A1737}">
      <dsp:nvSpPr>
        <dsp:cNvPr id="0" name=""/>
        <dsp:cNvSpPr/>
      </dsp:nvSpPr>
      <dsp:spPr>
        <a:xfrm>
          <a:off x="5189900" y="2037247"/>
          <a:ext cx="783822" cy="67536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9F397-0D44-4F27-BBA2-5BE45E02DBAA}">
      <dsp:nvSpPr>
        <dsp:cNvPr id="0" name=""/>
        <dsp:cNvSpPr/>
      </dsp:nvSpPr>
      <dsp:spPr>
        <a:xfrm>
          <a:off x="4726952" y="905893"/>
          <a:ext cx="1702470" cy="1472837"/>
        </a:xfrm>
        <a:prstGeom prst="hexagon">
          <a:avLst>
            <a:gd name="adj" fmla="val 28570"/>
            <a:gd name="vf" fmla="val 115470"/>
          </a:avLst>
        </a:prstGeom>
        <a:solidFill>
          <a:srgbClr val="D6C3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tx1"/>
              </a:solidFill>
            </a:rPr>
            <a:t>Transformational Leadership</a:t>
          </a:r>
        </a:p>
      </dsp:txBody>
      <dsp:txXfrm>
        <a:off x="5009088" y="1149974"/>
        <a:ext cx="1138198" cy="984675"/>
      </dsp:txXfrm>
    </dsp:sp>
    <dsp:sp modelId="{EE6C6ECE-BE94-4FEC-AAE6-690D9565A497}">
      <dsp:nvSpPr>
        <dsp:cNvPr id="0" name=""/>
        <dsp:cNvSpPr/>
      </dsp:nvSpPr>
      <dsp:spPr>
        <a:xfrm>
          <a:off x="4554434" y="3462459"/>
          <a:ext cx="783822" cy="67536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C74DD-D99F-441C-9C2C-F0C9A077FF77}">
      <dsp:nvSpPr>
        <dsp:cNvPr id="0" name=""/>
        <dsp:cNvSpPr/>
      </dsp:nvSpPr>
      <dsp:spPr>
        <a:xfrm>
          <a:off x="4726952" y="2686775"/>
          <a:ext cx="1702470" cy="1472837"/>
        </a:xfrm>
        <a:prstGeom prst="hexagon">
          <a:avLst>
            <a:gd name="adj" fmla="val 28570"/>
            <a:gd name="vf" fmla="val 11547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tx1"/>
              </a:solidFill>
            </a:rPr>
            <a:t>Behavior Based Safety</a:t>
          </a:r>
        </a:p>
      </dsp:txBody>
      <dsp:txXfrm>
        <a:off x="5009088" y="2930856"/>
        <a:ext cx="1138198" cy="984675"/>
      </dsp:txXfrm>
    </dsp:sp>
    <dsp:sp modelId="{A60460D7-4B86-445A-83AB-B4710D97341E}">
      <dsp:nvSpPr>
        <dsp:cNvPr id="0" name=""/>
        <dsp:cNvSpPr/>
      </dsp:nvSpPr>
      <dsp:spPr>
        <a:xfrm>
          <a:off x="2978089" y="3610402"/>
          <a:ext cx="783822" cy="67536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78BC6-C1E5-4F83-B97C-DD1CA807E61A}">
      <dsp:nvSpPr>
        <dsp:cNvPr id="0" name=""/>
        <dsp:cNvSpPr/>
      </dsp:nvSpPr>
      <dsp:spPr>
        <a:xfrm>
          <a:off x="3165588" y="3593682"/>
          <a:ext cx="1702470" cy="1472837"/>
        </a:xfrm>
        <a:prstGeom prst="hexagon">
          <a:avLst>
            <a:gd name="adj" fmla="val 28570"/>
            <a:gd name="vf" fmla="val 115470"/>
          </a:avLst>
        </a:prstGeom>
        <a:solidFill>
          <a:srgbClr val="50B8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Person-Centered</a:t>
          </a:r>
        </a:p>
      </dsp:txBody>
      <dsp:txXfrm>
        <a:off x="3447724" y="3837763"/>
        <a:ext cx="1138198" cy="984675"/>
      </dsp:txXfrm>
    </dsp:sp>
    <dsp:sp modelId="{127845F2-7B6A-4332-96C2-4701034C2209}">
      <dsp:nvSpPr>
        <dsp:cNvPr id="0" name=""/>
        <dsp:cNvSpPr/>
      </dsp:nvSpPr>
      <dsp:spPr>
        <a:xfrm>
          <a:off x="2048327" y="2348332"/>
          <a:ext cx="783822" cy="67536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A7CB1-125D-453B-857F-A6B81D13B396}">
      <dsp:nvSpPr>
        <dsp:cNvPr id="0" name=""/>
        <dsp:cNvSpPr/>
      </dsp:nvSpPr>
      <dsp:spPr>
        <a:xfrm>
          <a:off x="1596976" y="2687788"/>
          <a:ext cx="1702470" cy="1472837"/>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Programs and Systems</a:t>
          </a:r>
        </a:p>
      </dsp:txBody>
      <dsp:txXfrm>
        <a:off x="1879112" y="2931869"/>
        <a:ext cx="1138198" cy="984675"/>
      </dsp:txXfrm>
    </dsp:sp>
    <dsp:sp modelId="{565B3F04-AE9F-4AA0-A5F2-021EB3FBC3C6}">
      <dsp:nvSpPr>
        <dsp:cNvPr id="0" name=""/>
        <dsp:cNvSpPr/>
      </dsp:nvSpPr>
      <dsp:spPr>
        <a:xfrm>
          <a:off x="1596976" y="903867"/>
          <a:ext cx="1702470" cy="1472837"/>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Health &amp; Safety Culture</a:t>
          </a:r>
        </a:p>
      </dsp:txBody>
      <dsp:txXfrm>
        <a:off x="1879112" y="1147948"/>
        <a:ext cx="1138198" cy="984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C0D1-DC40-4EF8-89BC-72546EE17703}">
      <dsp:nvSpPr>
        <dsp:cNvPr id="0" name=""/>
        <dsp:cNvSpPr/>
      </dsp:nvSpPr>
      <dsp:spPr>
        <a:xfrm>
          <a:off x="954574" y="274539"/>
          <a:ext cx="3919187" cy="3919187"/>
        </a:xfrm>
        <a:prstGeom prst="pie">
          <a:avLst>
            <a:gd name="adj1" fmla="val 16200000"/>
            <a:gd name="adj2" fmla="val 19800000"/>
          </a:avLst>
        </a:prstGeom>
        <a:solidFill>
          <a:srgbClr val="0078AE"/>
        </a:solidFill>
        <a:ln w="12700" cap="flat" cmpd="sng" algn="ctr">
          <a:solidFill>
            <a:srgbClr val="0078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1. Preparing</a:t>
          </a:r>
        </a:p>
      </dsp:txBody>
      <dsp:txXfrm>
        <a:off x="3007482" y="775168"/>
        <a:ext cx="1026453" cy="793168"/>
      </dsp:txXfrm>
    </dsp:sp>
    <dsp:sp modelId="{981086B6-460D-4EE2-AEF7-098D721C69FE}">
      <dsp:nvSpPr>
        <dsp:cNvPr id="0" name=""/>
        <dsp:cNvSpPr/>
      </dsp:nvSpPr>
      <dsp:spPr>
        <a:xfrm>
          <a:off x="1001231" y="355255"/>
          <a:ext cx="3919187" cy="3919187"/>
        </a:xfrm>
        <a:prstGeom prst="pie">
          <a:avLst>
            <a:gd name="adj1" fmla="val 19800000"/>
            <a:gd name="adj2" fmla="val 1800000"/>
          </a:avLst>
        </a:prstGeom>
        <a:solidFill>
          <a:srgbClr val="0078AE"/>
        </a:solidFill>
        <a:ln w="12700" cap="flat" cmpd="sng" algn="ctr">
          <a:solidFill>
            <a:srgbClr val="0078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2. Sourcing</a:t>
          </a:r>
        </a:p>
      </dsp:txBody>
      <dsp:txXfrm>
        <a:off x="3660680" y="1941593"/>
        <a:ext cx="1073110" cy="769840"/>
      </dsp:txXfrm>
    </dsp:sp>
    <dsp:sp modelId="{C601BAB2-1597-4B09-98B5-69CB89A47B48}">
      <dsp:nvSpPr>
        <dsp:cNvPr id="0" name=""/>
        <dsp:cNvSpPr/>
      </dsp:nvSpPr>
      <dsp:spPr>
        <a:xfrm>
          <a:off x="954574" y="435972"/>
          <a:ext cx="3919187" cy="3919187"/>
        </a:xfrm>
        <a:prstGeom prst="pie">
          <a:avLst>
            <a:gd name="adj1" fmla="val 1800000"/>
            <a:gd name="adj2" fmla="val 5400000"/>
          </a:avLst>
        </a:prstGeom>
        <a:solidFill>
          <a:srgbClr val="0078AE"/>
        </a:solidFill>
        <a:ln w="12700" cap="flat" cmpd="sng" algn="ctr">
          <a:solidFill>
            <a:srgbClr val="0078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3. Screening</a:t>
          </a:r>
        </a:p>
      </dsp:txBody>
      <dsp:txXfrm>
        <a:off x="3007482" y="3084689"/>
        <a:ext cx="1026453" cy="793168"/>
      </dsp:txXfrm>
    </dsp:sp>
    <dsp:sp modelId="{9B9CF7E1-5E32-44F9-9F14-CE6DDE3F0994}">
      <dsp:nvSpPr>
        <dsp:cNvPr id="0" name=""/>
        <dsp:cNvSpPr/>
      </dsp:nvSpPr>
      <dsp:spPr>
        <a:xfrm>
          <a:off x="861260" y="435972"/>
          <a:ext cx="3919187" cy="3919187"/>
        </a:xfrm>
        <a:prstGeom prst="pie">
          <a:avLst>
            <a:gd name="adj1" fmla="val 5400000"/>
            <a:gd name="adj2" fmla="val 9000000"/>
          </a:avLst>
        </a:prstGeom>
        <a:solidFill>
          <a:srgbClr val="0078AE"/>
        </a:solidFill>
        <a:ln w="12700" cap="flat" cmpd="sng" algn="ctr">
          <a:solidFill>
            <a:srgbClr val="0078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4. Selecting</a:t>
          </a:r>
        </a:p>
      </dsp:txBody>
      <dsp:txXfrm>
        <a:off x="1701086" y="3084689"/>
        <a:ext cx="1026453" cy="793168"/>
      </dsp:txXfrm>
    </dsp:sp>
    <dsp:sp modelId="{48FB6339-8A42-4A3B-823E-BA4E15E0651E}">
      <dsp:nvSpPr>
        <dsp:cNvPr id="0" name=""/>
        <dsp:cNvSpPr/>
      </dsp:nvSpPr>
      <dsp:spPr>
        <a:xfrm>
          <a:off x="814603" y="355255"/>
          <a:ext cx="3919187" cy="3919187"/>
        </a:xfrm>
        <a:prstGeom prst="pie">
          <a:avLst>
            <a:gd name="adj1" fmla="val 9000000"/>
            <a:gd name="adj2" fmla="val 12600000"/>
          </a:avLst>
        </a:prstGeom>
        <a:solidFill>
          <a:srgbClr val="0078AE"/>
        </a:solidFill>
        <a:ln w="12700" cap="flat" cmpd="sng" algn="ctr">
          <a:solidFill>
            <a:srgbClr val="0078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5. Hiring</a:t>
          </a:r>
        </a:p>
      </dsp:txBody>
      <dsp:txXfrm>
        <a:off x="1001231" y="1941593"/>
        <a:ext cx="1073110" cy="769840"/>
      </dsp:txXfrm>
    </dsp:sp>
    <dsp:sp modelId="{B39337ED-4060-459D-8A3D-F5BBCD9688B6}">
      <dsp:nvSpPr>
        <dsp:cNvPr id="0" name=""/>
        <dsp:cNvSpPr/>
      </dsp:nvSpPr>
      <dsp:spPr>
        <a:xfrm>
          <a:off x="861260" y="274539"/>
          <a:ext cx="3919187" cy="3919187"/>
        </a:xfrm>
        <a:prstGeom prst="pie">
          <a:avLst>
            <a:gd name="adj1" fmla="val 12600000"/>
            <a:gd name="adj2" fmla="val 16200000"/>
          </a:avLst>
        </a:prstGeom>
        <a:solidFill>
          <a:srgbClr val="0078AE"/>
        </a:solidFill>
        <a:ln w="12700" cap="flat" cmpd="sng" algn="ctr">
          <a:solidFill>
            <a:srgbClr val="0078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6. Onboarding</a:t>
          </a:r>
        </a:p>
      </dsp:txBody>
      <dsp:txXfrm>
        <a:off x="1701086" y="775168"/>
        <a:ext cx="1026453" cy="793168"/>
      </dsp:txXfrm>
    </dsp:sp>
    <dsp:sp modelId="{EF3C6BA2-2B7B-4967-A4F1-ADD5BB6C2C69}">
      <dsp:nvSpPr>
        <dsp:cNvPr id="0" name=""/>
        <dsp:cNvSpPr/>
      </dsp:nvSpPr>
      <dsp:spPr>
        <a:xfrm>
          <a:off x="711815" y="31922"/>
          <a:ext cx="4404419" cy="4404419"/>
        </a:xfrm>
        <a:prstGeom prst="circularArrow">
          <a:avLst>
            <a:gd name="adj1" fmla="val 5085"/>
            <a:gd name="adj2" fmla="val 327528"/>
            <a:gd name="adj3" fmla="val 19472472"/>
            <a:gd name="adj4" fmla="val 16200251"/>
            <a:gd name="adj5" fmla="val 5932"/>
          </a:avLst>
        </a:prstGeom>
        <a:solidFill>
          <a:srgbClr val="50B848"/>
        </a:solidFill>
        <a:ln>
          <a:solidFill>
            <a:srgbClr val="50B848"/>
          </a:solidFill>
        </a:ln>
        <a:effectLst/>
      </dsp:spPr>
      <dsp:style>
        <a:lnRef idx="0">
          <a:scrgbClr r="0" g="0" b="0"/>
        </a:lnRef>
        <a:fillRef idx="1">
          <a:scrgbClr r="0" g="0" b="0"/>
        </a:fillRef>
        <a:effectRef idx="0">
          <a:scrgbClr r="0" g="0" b="0"/>
        </a:effectRef>
        <a:fontRef idx="minor">
          <a:schemeClr val="lt1"/>
        </a:fontRef>
      </dsp:style>
    </dsp:sp>
    <dsp:sp modelId="{8A946E11-BA4B-4863-B5DA-0636296EC281}">
      <dsp:nvSpPr>
        <dsp:cNvPr id="0" name=""/>
        <dsp:cNvSpPr/>
      </dsp:nvSpPr>
      <dsp:spPr>
        <a:xfrm>
          <a:off x="758472" y="112639"/>
          <a:ext cx="4404419" cy="4404419"/>
        </a:xfrm>
        <a:prstGeom prst="circularArrow">
          <a:avLst>
            <a:gd name="adj1" fmla="val 5085"/>
            <a:gd name="adj2" fmla="val 327528"/>
            <a:gd name="adj3" fmla="val 1472472"/>
            <a:gd name="adj4" fmla="val 19800000"/>
            <a:gd name="adj5" fmla="val 5932"/>
          </a:avLst>
        </a:prstGeom>
        <a:solidFill>
          <a:srgbClr val="50B848"/>
        </a:solidFill>
        <a:ln>
          <a:solidFill>
            <a:srgbClr val="50B848"/>
          </a:solidFill>
        </a:ln>
        <a:effectLst/>
      </dsp:spPr>
      <dsp:style>
        <a:lnRef idx="0">
          <a:scrgbClr r="0" g="0" b="0"/>
        </a:lnRef>
        <a:fillRef idx="1">
          <a:scrgbClr r="0" g="0" b="0"/>
        </a:fillRef>
        <a:effectRef idx="0">
          <a:scrgbClr r="0" g="0" b="0"/>
        </a:effectRef>
        <a:fontRef idx="minor">
          <a:schemeClr val="lt1"/>
        </a:fontRef>
      </dsp:style>
    </dsp:sp>
    <dsp:sp modelId="{66AA96FB-5653-4BCF-966C-6FBB0279FAB7}">
      <dsp:nvSpPr>
        <dsp:cNvPr id="0" name=""/>
        <dsp:cNvSpPr/>
      </dsp:nvSpPr>
      <dsp:spPr>
        <a:xfrm>
          <a:off x="711815" y="193356"/>
          <a:ext cx="4404419" cy="4404419"/>
        </a:xfrm>
        <a:prstGeom prst="circularArrow">
          <a:avLst>
            <a:gd name="adj1" fmla="val 5085"/>
            <a:gd name="adj2" fmla="val 327528"/>
            <a:gd name="adj3" fmla="val 5072221"/>
            <a:gd name="adj4" fmla="val 1800000"/>
            <a:gd name="adj5" fmla="val 5932"/>
          </a:avLst>
        </a:prstGeom>
        <a:solidFill>
          <a:srgbClr val="50B848"/>
        </a:solidFill>
        <a:ln>
          <a:solidFill>
            <a:srgbClr val="50B848"/>
          </a:solidFill>
        </a:ln>
        <a:effectLst/>
      </dsp:spPr>
      <dsp:style>
        <a:lnRef idx="0">
          <a:scrgbClr r="0" g="0" b="0"/>
        </a:lnRef>
        <a:fillRef idx="1">
          <a:scrgbClr r="0" g="0" b="0"/>
        </a:fillRef>
        <a:effectRef idx="0">
          <a:scrgbClr r="0" g="0" b="0"/>
        </a:effectRef>
        <a:fontRef idx="minor">
          <a:schemeClr val="lt1"/>
        </a:fontRef>
      </dsp:style>
    </dsp:sp>
    <dsp:sp modelId="{06CA3659-93DE-4475-BEF7-6E5F90E02F70}">
      <dsp:nvSpPr>
        <dsp:cNvPr id="0" name=""/>
        <dsp:cNvSpPr/>
      </dsp:nvSpPr>
      <dsp:spPr>
        <a:xfrm>
          <a:off x="618787" y="193356"/>
          <a:ext cx="4404419" cy="4404419"/>
        </a:xfrm>
        <a:prstGeom prst="circularArrow">
          <a:avLst>
            <a:gd name="adj1" fmla="val 5085"/>
            <a:gd name="adj2" fmla="val 327528"/>
            <a:gd name="adj3" fmla="val 8672472"/>
            <a:gd name="adj4" fmla="val 5400251"/>
            <a:gd name="adj5" fmla="val 5932"/>
          </a:avLst>
        </a:prstGeom>
        <a:solidFill>
          <a:srgbClr val="50B848"/>
        </a:solidFill>
        <a:ln>
          <a:solidFill>
            <a:srgbClr val="50B848"/>
          </a:solidFill>
        </a:ln>
        <a:effectLst/>
      </dsp:spPr>
      <dsp:style>
        <a:lnRef idx="0">
          <a:scrgbClr r="0" g="0" b="0"/>
        </a:lnRef>
        <a:fillRef idx="1">
          <a:scrgbClr r="0" g="0" b="0"/>
        </a:fillRef>
        <a:effectRef idx="0">
          <a:scrgbClr r="0" g="0" b="0"/>
        </a:effectRef>
        <a:fontRef idx="minor">
          <a:schemeClr val="lt1"/>
        </a:fontRef>
      </dsp:style>
    </dsp:sp>
    <dsp:sp modelId="{C09E5FD5-0409-4986-9431-65C36460B784}">
      <dsp:nvSpPr>
        <dsp:cNvPr id="0" name=""/>
        <dsp:cNvSpPr/>
      </dsp:nvSpPr>
      <dsp:spPr>
        <a:xfrm>
          <a:off x="572130" y="112639"/>
          <a:ext cx="4404419" cy="4404419"/>
        </a:xfrm>
        <a:prstGeom prst="circularArrow">
          <a:avLst>
            <a:gd name="adj1" fmla="val 5085"/>
            <a:gd name="adj2" fmla="val 327528"/>
            <a:gd name="adj3" fmla="val 12272472"/>
            <a:gd name="adj4" fmla="val 9000000"/>
            <a:gd name="adj5" fmla="val 5932"/>
          </a:avLst>
        </a:prstGeom>
        <a:solidFill>
          <a:srgbClr val="50B848"/>
        </a:solidFill>
        <a:ln>
          <a:solidFill>
            <a:srgbClr val="50B848"/>
          </a:solidFill>
        </a:ln>
        <a:effectLst/>
      </dsp:spPr>
      <dsp:style>
        <a:lnRef idx="0">
          <a:scrgbClr r="0" g="0" b="0"/>
        </a:lnRef>
        <a:fillRef idx="1">
          <a:scrgbClr r="0" g="0" b="0"/>
        </a:fillRef>
        <a:effectRef idx="0">
          <a:scrgbClr r="0" g="0" b="0"/>
        </a:effectRef>
        <a:fontRef idx="minor">
          <a:schemeClr val="lt1"/>
        </a:fontRef>
      </dsp:style>
    </dsp:sp>
    <dsp:sp modelId="{623FA44C-3B2B-4DDF-B1AF-CDDB1D68754D}">
      <dsp:nvSpPr>
        <dsp:cNvPr id="0" name=""/>
        <dsp:cNvSpPr/>
      </dsp:nvSpPr>
      <dsp:spPr>
        <a:xfrm>
          <a:off x="618787" y="31922"/>
          <a:ext cx="4404419" cy="4404419"/>
        </a:xfrm>
        <a:prstGeom prst="circularArrow">
          <a:avLst>
            <a:gd name="adj1" fmla="val 5085"/>
            <a:gd name="adj2" fmla="val 327528"/>
            <a:gd name="adj3" fmla="val 15872221"/>
            <a:gd name="adj4" fmla="val 12600000"/>
            <a:gd name="adj5" fmla="val 5932"/>
          </a:avLst>
        </a:prstGeom>
        <a:solidFill>
          <a:srgbClr val="50B848"/>
        </a:solidFill>
        <a:ln>
          <a:solidFill>
            <a:srgbClr val="50B848"/>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19F2-1442-4D19-8E67-CC8ECFEBC680}" type="datetimeFigureOut">
              <a:rPr lang="en-CA" smtClean="0"/>
              <a:t>2022-12-16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C5CD5-7443-4AFE-839B-D8095893FBCD}" type="slidenum">
              <a:rPr lang="en-CA" smtClean="0"/>
              <a:t>‹#›</a:t>
            </a:fld>
            <a:endParaRPr lang="en-CA"/>
          </a:p>
        </p:txBody>
      </p:sp>
    </p:spTree>
    <p:extLst>
      <p:ext uri="{BB962C8B-B14F-4D97-AF65-F5344CB8AC3E}">
        <p14:creationId xmlns:p14="http://schemas.microsoft.com/office/powerpoint/2010/main" val="28431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Human Resources team has evolved with the addition of the Health, Safety and Wellness manager position.</a:t>
            </a:r>
          </a:p>
          <a:p>
            <a:pPr marL="0" indent="0">
              <a:buFont typeface="+mj-lt"/>
              <a:buNone/>
            </a:pPr>
            <a:r>
              <a:rPr lang="en-US" dirty="0"/>
              <a:t>Under the leadership of the Chief Human Resources Officer, the HR department includes HR, Payroll, and Health and Safety functions.</a:t>
            </a:r>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12</a:t>
            </a:fld>
            <a:endParaRPr lang="en-CA"/>
          </a:p>
        </p:txBody>
      </p:sp>
    </p:spTree>
    <p:extLst>
      <p:ext uri="{BB962C8B-B14F-4D97-AF65-F5344CB8AC3E}">
        <p14:creationId xmlns:p14="http://schemas.microsoft.com/office/powerpoint/2010/main" val="31925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HR services required for successful operations of the Township business include seven major areas. Those areas are: Talent Management, Strategic Management, Health Safety and Wellness, Compensation and Benefits, Learning and Development, Compliance, Human Resources Management and Employee Relations.</a:t>
            </a:r>
          </a:p>
        </p:txBody>
      </p:sp>
      <p:sp>
        <p:nvSpPr>
          <p:cNvPr id="4" name="Slide Number Placeholder 3"/>
          <p:cNvSpPr>
            <a:spLocks noGrp="1"/>
          </p:cNvSpPr>
          <p:nvPr>
            <p:ph type="sldNum" sz="quarter" idx="5"/>
          </p:nvPr>
        </p:nvSpPr>
        <p:spPr/>
        <p:txBody>
          <a:bodyPr/>
          <a:lstStyle/>
          <a:p>
            <a:fld id="{FF1C5CD5-7443-4AFE-839B-D8095893FBCD}" type="slidenum">
              <a:rPr lang="en-CA" smtClean="0"/>
              <a:t>13</a:t>
            </a:fld>
            <a:endParaRPr lang="en-CA"/>
          </a:p>
        </p:txBody>
      </p:sp>
    </p:spTree>
    <p:extLst>
      <p:ext uri="{BB962C8B-B14F-4D97-AF65-F5344CB8AC3E}">
        <p14:creationId xmlns:p14="http://schemas.microsoft.com/office/powerpoint/2010/main" val="399393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CA" sz="1200" dirty="0">
                <a:latin typeface="Calibri" panose="020F0502020204030204" pitchFamily="34" charset="0"/>
                <a:ea typeface="Calibri" panose="020F0502020204030204" pitchFamily="34" charset="0"/>
                <a:cs typeface="Calibri" panose="020F0502020204030204" pitchFamily="34" charset="0"/>
              </a:rPr>
              <a:t>Several major HR </a:t>
            </a:r>
            <a:r>
              <a:rPr lang="en-CA" sz="1200" b="1" dirty="0">
                <a:latin typeface="Calibri" panose="020F0502020204030204" pitchFamily="34" charset="0"/>
                <a:ea typeface="Calibri" panose="020F0502020204030204" pitchFamily="34" charset="0"/>
                <a:cs typeface="Calibri" panose="020F0502020204030204" pitchFamily="34" charset="0"/>
              </a:rPr>
              <a:t>Strategic Intentions, </a:t>
            </a:r>
            <a:r>
              <a:rPr lang="en-CA" sz="1200" dirty="0">
                <a:latin typeface="Calibri" panose="020F0502020204030204" pitchFamily="34" charset="0"/>
                <a:ea typeface="Calibri" panose="020F0502020204030204" pitchFamily="34" charset="0"/>
                <a:cs typeface="Calibri" panose="020F0502020204030204" pitchFamily="34" charset="0"/>
              </a:rPr>
              <a:t>as approved by the Senior Management Team, provide the direction for HR business:</a:t>
            </a:r>
          </a:p>
          <a:p>
            <a:pPr marL="347838" indent="-347838">
              <a:lnSpc>
                <a:spcPct val="115000"/>
              </a:lnSpc>
              <a:buFont typeface="Symbol" panose="05050102010706020507" pitchFamily="18" charset="2"/>
              <a:buChar char=""/>
            </a:pPr>
            <a:r>
              <a:rPr lang="en-CA" sz="1200" dirty="0">
                <a:latin typeface="Calibri" panose="020F0502020204030204" pitchFamily="34" charset="0"/>
                <a:ea typeface="Calibri" panose="020F0502020204030204" pitchFamily="34" charset="0"/>
                <a:cs typeface="Calibri" panose="020F0502020204030204" pitchFamily="34" charset="0"/>
              </a:rPr>
              <a:t>Performance enhancements – on both individual and organizational levels</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7838" indent="-347838">
              <a:lnSpc>
                <a:spcPct val="115000"/>
              </a:lnSpc>
              <a:buFont typeface="Symbol" panose="05050102010706020507" pitchFamily="18" charset="2"/>
              <a:buChar char=""/>
            </a:pPr>
            <a:r>
              <a:rPr lang="en-CA" sz="1200" dirty="0">
                <a:latin typeface="Calibri" panose="020F0502020204030204" pitchFamily="34" charset="0"/>
                <a:ea typeface="Calibri" panose="020F0502020204030204" pitchFamily="34" charset="0"/>
                <a:cs typeface="Calibri" panose="020F0502020204030204" pitchFamily="34" charset="0"/>
              </a:rPr>
              <a:t>Customer service improvements </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7838" indent="-347838">
              <a:lnSpc>
                <a:spcPct val="115000"/>
              </a:lnSpc>
              <a:buFont typeface="Symbol" panose="05050102010706020507" pitchFamily="18" charset="2"/>
              <a:buChar char=""/>
            </a:pPr>
            <a:r>
              <a:rPr lang="en-CA" sz="1200" dirty="0">
                <a:latin typeface="Calibri" panose="020F0502020204030204" pitchFamily="34" charset="0"/>
                <a:ea typeface="Calibri" panose="020F0502020204030204" pitchFamily="34" charset="0"/>
                <a:cs typeface="Calibri" panose="020F0502020204030204" pitchFamily="34" charset="0"/>
              </a:rPr>
              <a:t>Staff investment as a learning organization</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7838" indent="-347838">
              <a:lnSpc>
                <a:spcPct val="115000"/>
              </a:lnSpc>
              <a:buFont typeface="Symbol" panose="05050102010706020507" pitchFamily="18" charset="2"/>
              <a:buChar char=""/>
            </a:pPr>
            <a:r>
              <a:rPr lang="en-CA" sz="1200" dirty="0">
                <a:latin typeface="Calibri" panose="020F0502020204030204" pitchFamily="34" charset="0"/>
                <a:ea typeface="Calibri" panose="020F0502020204030204" pitchFamily="34" charset="0"/>
                <a:cs typeface="Calibri" panose="020F0502020204030204" pitchFamily="34" charset="0"/>
              </a:rPr>
              <a:t>Management and employee skills enhancement </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7838" indent="-347838">
              <a:lnSpc>
                <a:spcPct val="115000"/>
              </a:lnSpc>
              <a:buFont typeface="Symbol" panose="05050102010706020507" pitchFamily="18" charset="2"/>
              <a:buChar char=""/>
            </a:pPr>
            <a:r>
              <a:rPr lang="en-CA" sz="1200" dirty="0">
                <a:latin typeface="Calibri" panose="020F0502020204030204" pitchFamily="34" charset="0"/>
                <a:ea typeface="Calibri" panose="020F0502020204030204" pitchFamily="34" charset="0"/>
                <a:cs typeface="Calibri" panose="020F0502020204030204" pitchFamily="34" charset="0"/>
              </a:rPr>
              <a:t>Talent management,  which includes succession planning</a:t>
            </a:r>
          </a:p>
          <a:p>
            <a:pPr marL="347838" indent="-347838">
              <a:lnSpc>
                <a:spcPct val="115000"/>
              </a:lnSpc>
              <a:buFont typeface="Symbol" panose="05050102010706020507" pitchFamily="18" charset="2"/>
              <a:buChar char=""/>
            </a:pPr>
            <a:r>
              <a:rPr lang="en-CA" sz="1200" dirty="0">
                <a:latin typeface="Calibri" panose="020F0502020204030204" pitchFamily="34" charset="0"/>
                <a:ea typeface="Calibri" panose="020F0502020204030204" pitchFamily="34" charset="0"/>
                <a:cs typeface="Calibri" panose="020F0502020204030204" pitchFamily="34" charset="0"/>
              </a:rPr>
              <a:t>And next level HR, which sets HR as a “strategic and business partner” in alignment with Council and Senior Management’s strategic goals, and to provide enhanced “transactional services” </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14</a:t>
            </a:fld>
            <a:endParaRPr lang="en-CA"/>
          </a:p>
        </p:txBody>
      </p:sp>
    </p:spTree>
    <p:extLst>
      <p:ext uri="{BB962C8B-B14F-4D97-AF65-F5344CB8AC3E}">
        <p14:creationId xmlns:p14="http://schemas.microsoft.com/office/powerpoint/2010/main" val="14668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Safety is the responsibility of everyone, everywhere. All jobs have hazards so in order to make the workplace safe and prevent hazards, both the employer and employees must work together to promote safety. Health and safety is black and white which is to say that cutting corners or to turn a blind eye, puts safety into the grey and that is where accidents happen.</a:t>
            </a:r>
          </a:p>
          <a:p>
            <a:r>
              <a:rPr lang="en-CA" dirty="0"/>
              <a:t>The style of leadership needed, however is not aimed at telling people what to do. It is about empowering employees, encouraging them to grow and inspiring them to do their work well. This is the most effective method of a health and safety management system and mirrors a lot of what behavior based safety is about.</a:t>
            </a:r>
          </a:p>
          <a:p>
            <a:r>
              <a:rPr lang="en-CA" dirty="0"/>
              <a:t>It is not so much the technical side of safety but the personal side that is important.</a:t>
            </a:r>
          </a:p>
          <a:p>
            <a:r>
              <a:rPr lang="en-CA" dirty="0"/>
              <a:t>As a subject matter expert you are interpreting what the departments/operations are doing and giving them advice on how they could be doing it better to meet the legal requirements and to decrease accidents.</a:t>
            </a:r>
          </a:p>
          <a:p>
            <a:r>
              <a:rPr lang="en-CA" dirty="0"/>
              <a:t>It is developing health and safety programs and supporting managers and employees to be the leaders and coaches. To be the cheerleader to build that health and safety culture where we say “it’s the way we do things”.</a:t>
            </a:r>
          </a:p>
          <a:p>
            <a:r>
              <a:rPr lang="en-CA" dirty="0"/>
              <a:t>At the Township of Centre Wellington, all departments – finance, operations, community services, HR – are equal and not one can exist without the other. Safety affects all departments and when safety is the focus and part of every decision, we all reap the benefits. </a:t>
            </a:r>
          </a:p>
        </p:txBody>
      </p:sp>
      <p:sp>
        <p:nvSpPr>
          <p:cNvPr id="4" name="Slide Number Placeholder 3"/>
          <p:cNvSpPr>
            <a:spLocks noGrp="1"/>
          </p:cNvSpPr>
          <p:nvPr>
            <p:ph type="sldNum" sz="quarter" idx="5"/>
          </p:nvPr>
        </p:nvSpPr>
        <p:spPr/>
        <p:txBody>
          <a:bodyPr/>
          <a:lstStyle/>
          <a:p>
            <a:fld id="{FF1C5CD5-7443-4AFE-839B-D8095893FBCD}" type="slidenum">
              <a:rPr lang="en-CA" smtClean="0"/>
              <a:t>15</a:t>
            </a:fld>
            <a:endParaRPr lang="en-CA"/>
          </a:p>
        </p:txBody>
      </p:sp>
    </p:spTree>
    <p:extLst>
      <p:ext uri="{BB962C8B-B14F-4D97-AF65-F5344CB8AC3E}">
        <p14:creationId xmlns:p14="http://schemas.microsoft.com/office/powerpoint/2010/main" val="424448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Recruitment and selection activities are an important part of Human Resources services that require a majority of the team’s efforts. From preparing the position’s details through to the orientation of the new hire.</a:t>
            </a:r>
          </a:p>
        </p:txBody>
      </p:sp>
      <p:sp>
        <p:nvSpPr>
          <p:cNvPr id="4" name="Slide Number Placeholder 3"/>
          <p:cNvSpPr>
            <a:spLocks noGrp="1"/>
          </p:cNvSpPr>
          <p:nvPr>
            <p:ph type="sldNum" sz="quarter" idx="5"/>
          </p:nvPr>
        </p:nvSpPr>
        <p:spPr/>
        <p:txBody>
          <a:bodyPr/>
          <a:lstStyle/>
          <a:p>
            <a:fld id="{FF1C5CD5-7443-4AFE-839B-D8095893FBCD}" type="slidenum">
              <a:rPr lang="en-CA" smtClean="0"/>
              <a:t>16</a:t>
            </a:fld>
            <a:endParaRPr lang="en-CA"/>
          </a:p>
        </p:txBody>
      </p:sp>
    </p:spTree>
    <p:extLst>
      <p:ext uri="{BB962C8B-B14F-4D97-AF65-F5344CB8AC3E}">
        <p14:creationId xmlns:p14="http://schemas.microsoft.com/office/powerpoint/2010/main" val="373326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is responsible for negotiations with three Staff Associations for wages, benefits and terms and conditions of employment.</a:t>
            </a:r>
          </a:p>
          <a:p>
            <a:endParaRPr lang="en-US" dirty="0"/>
          </a:p>
          <a:p>
            <a:r>
              <a:rPr lang="en-US" dirty="0"/>
              <a:t>HR proactively provides services to support a healthy labour relations environment to all Township staff.</a:t>
            </a:r>
            <a:endParaRPr lang="en-CA" dirty="0"/>
          </a:p>
          <a:p>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17</a:t>
            </a:fld>
            <a:endParaRPr lang="en-CA"/>
          </a:p>
        </p:txBody>
      </p:sp>
    </p:spTree>
    <p:extLst>
      <p:ext uri="{BB962C8B-B14F-4D97-AF65-F5344CB8AC3E}">
        <p14:creationId xmlns:p14="http://schemas.microsoft.com/office/powerpoint/2010/main" val="245487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Township recently incorporated a new function under HR services --  a learning and development program available to all staff. </a:t>
            </a:r>
          </a:p>
          <a:p>
            <a:r>
              <a:rPr lang="en-US" dirty="0"/>
              <a:t>There are five major areas of Learning and Development opportunities.</a:t>
            </a:r>
          </a:p>
          <a:p>
            <a:r>
              <a:rPr lang="en-US" dirty="0"/>
              <a:t>Speaker Series are external presenters providing motivational topics relevant to all employees.</a:t>
            </a:r>
          </a:p>
          <a:p>
            <a:r>
              <a:rPr lang="en-US" dirty="0"/>
              <a:t>There will be a general training calendar will be made available on a variety of topics.</a:t>
            </a:r>
          </a:p>
          <a:p>
            <a:r>
              <a:rPr lang="en-US" b="0" dirty="0"/>
              <a:t>The Supervisor Training program will start in 2023 for existing and upcoming supervisors. Our aim is to grow our own talent for future leaders.</a:t>
            </a:r>
          </a:p>
          <a:p>
            <a:r>
              <a:rPr lang="en-US" b="0" dirty="0"/>
              <a:t>The Manager Training program – Future Ready Leadership 1, in collaboration with Mohawk College Enterprise has been launched in Nov 2022 and offered enrollment to our County and other lower tier partners. </a:t>
            </a:r>
          </a:p>
          <a:p>
            <a:r>
              <a:rPr lang="en-US" b="0" dirty="0"/>
              <a:t>A Leadership Development program is to be considered for senior management in the future.</a:t>
            </a:r>
            <a:endParaRPr lang="en-CA" b="0" dirty="0"/>
          </a:p>
          <a:p>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18</a:t>
            </a:fld>
            <a:endParaRPr lang="en-CA"/>
          </a:p>
        </p:txBody>
      </p:sp>
    </p:spTree>
    <p:extLst>
      <p:ext uri="{BB962C8B-B14F-4D97-AF65-F5344CB8AC3E}">
        <p14:creationId xmlns:p14="http://schemas.microsoft.com/office/powerpoint/2010/main" val="109448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to the HR services offered to the Council, we provide the following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endParaRPr lang="en-CA" dirty="0"/>
          </a:p>
          <a:p>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19</a:t>
            </a:fld>
            <a:endParaRPr lang="en-CA"/>
          </a:p>
        </p:txBody>
      </p:sp>
    </p:spTree>
    <p:extLst>
      <p:ext uri="{BB962C8B-B14F-4D97-AF65-F5344CB8AC3E}">
        <p14:creationId xmlns:p14="http://schemas.microsoft.com/office/powerpoint/2010/main" val="145697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Questions – play our The Game of </a:t>
            </a:r>
            <a:r>
              <a:rPr lang="en-CA" dirty="0" err="1"/>
              <a:t>Worklife</a:t>
            </a:r>
            <a:r>
              <a:rPr lang="en-CA" dirty="0"/>
              <a:t> to learn more about the various services the Human Resources team provides</a:t>
            </a:r>
          </a:p>
        </p:txBody>
      </p:sp>
      <p:sp>
        <p:nvSpPr>
          <p:cNvPr id="4" name="Slide Number Placeholder 3"/>
          <p:cNvSpPr>
            <a:spLocks noGrp="1"/>
          </p:cNvSpPr>
          <p:nvPr>
            <p:ph type="sldNum" sz="quarter" idx="5"/>
          </p:nvPr>
        </p:nvSpPr>
        <p:spPr/>
        <p:txBody>
          <a:bodyPr/>
          <a:lstStyle/>
          <a:p>
            <a:fld id="{FF1C5CD5-7443-4AFE-839B-D8095893FBCD}" type="slidenum">
              <a:rPr lang="en-CA" smtClean="0"/>
              <a:t>20</a:t>
            </a:fld>
            <a:endParaRPr lang="en-CA"/>
          </a:p>
        </p:txBody>
      </p:sp>
    </p:spTree>
    <p:extLst>
      <p:ext uri="{BB962C8B-B14F-4D97-AF65-F5344CB8AC3E}">
        <p14:creationId xmlns:p14="http://schemas.microsoft.com/office/powerpoint/2010/main" val="180991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6EF-2140-4EF8-A0F5-B57BC02EB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F2105C-BA07-49A7-8595-B28E6C9A7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1E89FB4-DEA7-4CC2-8949-5975C778DE3E}"/>
              </a:ext>
            </a:extLst>
          </p:cNvPr>
          <p:cNvSpPr>
            <a:spLocks noGrp="1"/>
          </p:cNvSpPr>
          <p:nvPr>
            <p:ph type="dt" sz="half" idx="10"/>
          </p:nvPr>
        </p:nvSpPr>
        <p:spPr/>
        <p:txBody>
          <a:bodyPr/>
          <a:lstStyle/>
          <a:p>
            <a:fld id="{56036B03-0234-4FFC-B039-31C05A1E81B2}" type="datetime1">
              <a:rPr lang="en-CA" smtClean="0"/>
              <a:t>2022-12-16</a:t>
            </a:fld>
            <a:endParaRPr lang="en-CA"/>
          </a:p>
        </p:txBody>
      </p:sp>
      <p:sp>
        <p:nvSpPr>
          <p:cNvPr id="5" name="Footer Placeholder 4">
            <a:extLst>
              <a:ext uri="{FF2B5EF4-FFF2-40B4-BE49-F238E27FC236}">
                <a16:creationId xmlns:a16="http://schemas.microsoft.com/office/drawing/2014/main" id="{BED9B718-232B-4DAA-9D32-AA3BB56B63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2015F4-15A0-442B-9655-0CEA7F0226AD}"/>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213145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F70B-B474-4357-9E7A-5487BC63C6F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C20C1BE-B815-4C7E-8242-4477DA46D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861137-9EB2-4411-B005-536E07213A39}"/>
              </a:ext>
            </a:extLst>
          </p:cNvPr>
          <p:cNvSpPr>
            <a:spLocks noGrp="1"/>
          </p:cNvSpPr>
          <p:nvPr>
            <p:ph type="dt" sz="half" idx="10"/>
          </p:nvPr>
        </p:nvSpPr>
        <p:spPr/>
        <p:txBody>
          <a:bodyPr/>
          <a:lstStyle/>
          <a:p>
            <a:fld id="{933BBBD3-C4EE-4B45-BBB5-A22F07ADCE7F}" type="datetime1">
              <a:rPr lang="en-CA" smtClean="0"/>
              <a:t>2022-12-16</a:t>
            </a:fld>
            <a:endParaRPr lang="en-CA"/>
          </a:p>
        </p:txBody>
      </p:sp>
      <p:sp>
        <p:nvSpPr>
          <p:cNvPr id="5" name="Footer Placeholder 4">
            <a:extLst>
              <a:ext uri="{FF2B5EF4-FFF2-40B4-BE49-F238E27FC236}">
                <a16:creationId xmlns:a16="http://schemas.microsoft.com/office/drawing/2014/main" id="{887218E0-5447-4074-A80C-5500521A52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40B498-3742-4E12-862A-622A82843728}"/>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106754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61337-47F3-475C-A658-927E620DA5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9035A0E-54D0-4FE7-9A58-50E5C0C2E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C33E77-2E1C-4FC8-822C-45A9ED90B595}"/>
              </a:ext>
            </a:extLst>
          </p:cNvPr>
          <p:cNvSpPr>
            <a:spLocks noGrp="1"/>
          </p:cNvSpPr>
          <p:nvPr>
            <p:ph type="dt" sz="half" idx="10"/>
          </p:nvPr>
        </p:nvSpPr>
        <p:spPr/>
        <p:txBody>
          <a:bodyPr/>
          <a:lstStyle/>
          <a:p>
            <a:fld id="{5E8D10E2-2745-4BE3-B617-D9A3E6859756}" type="datetime1">
              <a:rPr lang="en-CA" smtClean="0"/>
              <a:t>2022-12-16</a:t>
            </a:fld>
            <a:endParaRPr lang="en-CA"/>
          </a:p>
        </p:txBody>
      </p:sp>
      <p:sp>
        <p:nvSpPr>
          <p:cNvPr id="5" name="Footer Placeholder 4">
            <a:extLst>
              <a:ext uri="{FF2B5EF4-FFF2-40B4-BE49-F238E27FC236}">
                <a16:creationId xmlns:a16="http://schemas.microsoft.com/office/drawing/2014/main" id="{F3852892-59DA-4C09-965A-39A460C647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DCDAB5-65B9-49C4-A733-D9A5FDCF5CFC}"/>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2499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5A0D-3C0F-41FB-8143-569AB8E6BA3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2932CC-78DD-4FF5-84ED-29F842BB6B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877412-C49C-464A-B1B5-8D3ACE4400EE}"/>
              </a:ext>
            </a:extLst>
          </p:cNvPr>
          <p:cNvSpPr>
            <a:spLocks noGrp="1"/>
          </p:cNvSpPr>
          <p:nvPr>
            <p:ph type="dt" sz="half" idx="10"/>
          </p:nvPr>
        </p:nvSpPr>
        <p:spPr/>
        <p:txBody>
          <a:bodyPr/>
          <a:lstStyle/>
          <a:p>
            <a:fld id="{8839A319-3753-4FE1-A260-E0BEFFB79414}" type="datetime1">
              <a:rPr lang="en-CA" smtClean="0"/>
              <a:t>2022-12-16</a:t>
            </a:fld>
            <a:endParaRPr lang="en-CA"/>
          </a:p>
        </p:txBody>
      </p:sp>
      <p:sp>
        <p:nvSpPr>
          <p:cNvPr id="5" name="Footer Placeholder 4">
            <a:extLst>
              <a:ext uri="{FF2B5EF4-FFF2-40B4-BE49-F238E27FC236}">
                <a16:creationId xmlns:a16="http://schemas.microsoft.com/office/drawing/2014/main" id="{FABD39C8-7A21-455E-BAA2-AFF4B10A52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041639-3348-4EFC-BCAC-D0FFB4F3D59C}"/>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107062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C07A-358D-418B-A779-DD67D2C21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0DAC8F2-F43C-48E0-B848-D9346A682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B3F82-E1A0-430D-BE9B-0EA8D8239E90}"/>
              </a:ext>
            </a:extLst>
          </p:cNvPr>
          <p:cNvSpPr>
            <a:spLocks noGrp="1"/>
          </p:cNvSpPr>
          <p:nvPr>
            <p:ph type="dt" sz="half" idx="10"/>
          </p:nvPr>
        </p:nvSpPr>
        <p:spPr/>
        <p:txBody>
          <a:bodyPr/>
          <a:lstStyle/>
          <a:p>
            <a:fld id="{E71D6008-CC69-4652-90EF-9A31E26E066B}" type="datetime1">
              <a:rPr lang="en-CA" smtClean="0"/>
              <a:t>2022-12-16</a:t>
            </a:fld>
            <a:endParaRPr lang="en-CA"/>
          </a:p>
        </p:txBody>
      </p:sp>
      <p:sp>
        <p:nvSpPr>
          <p:cNvPr id="5" name="Footer Placeholder 4">
            <a:extLst>
              <a:ext uri="{FF2B5EF4-FFF2-40B4-BE49-F238E27FC236}">
                <a16:creationId xmlns:a16="http://schemas.microsoft.com/office/drawing/2014/main" id="{B4051712-4FFF-40BD-8CA7-8AD446C76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A8E3E3-C3F7-4DF4-8116-6589F28B8BBB}"/>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341952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77E2-4BA1-4D59-86BD-4D8581C416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42E3EF0-51AE-43D9-858B-CB7712AC08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6D71C8D-6756-4DCE-A2AD-AB4397AE1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1315176-089D-444A-A705-847CD24E6892}"/>
              </a:ext>
            </a:extLst>
          </p:cNvPr>
          <p:cNvSpPr>
            <a:spLocks noGrp="1"/>
          </p:cNvSpPr>
          <p:nvPr>
            <p:ph type="dt" sz="half" idx="10"/>
          </p:nvPr>
        </p:nvSpPr>
        <p:spPr/>
        <p:txBody>
          <a:bodyPr/>
          <a:lstStyle/>
          <a:p>
            <a:fld id="{67947FF9-2C01-4F24-8270-B9AF4375DF92}" type="datetime1">
              <a:rPr lang="en-CA" smtClean="0"/>
              <a:t>2022-12-16</a:t>
            </a:fld>
            <a:endParaRPr lang="en-CA"/>
          </a:p>
        </p:txBody>
      </p:sp>
      <p:sp>
        <p:nvSpPr>
          <p:cNvPr id="6" name="Footer Placeholder 5">
            <a:extLst>
              <a:ext uri="{FF2B5EF4-FFF2-40B4-BE49-F238E27FC236}">
                <a16:creationId xmlns:a16="http://schemas.microsoft.com/office/drawing/2014/main" id="{8F72C6F0-8FD8-4899-BA42-A3AFC4C3E8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4A2645-7A98-4EAC-9B72-1300B293272D}"/>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35830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B23D-52D8-4430-A433-83ACE7E9FE3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0F316C-CFCD-4106-881F-06165715F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5460E-7056-475A-963A-9623C0933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2DFF40-5605-4806-9DE3-88D0B5093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07CFB-96A0-469A-808D-78C12C2A6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CF5F32F-B048-42CF-A606-F78D72F6E436}"/>
              </a:ext>
            </a:extLst>
          </p:cNvPr>
          <p:cNvSpPr>
            <a:spLocks noGrp="1"/>
          </p:cNvSpPr>
          <p:nvPr>
            <p:ph type="dt" sz="half" idx="10"/>
          </p:nvPr>
        </p:nvSpPr>
        <p:spPr/>
        <p:txBody>
          <a:bodyPr/>
          <a:lstStyle/>
          <a:p>
            <a:fld id="{ED7621A0-ADBE-4D73-A2C4-6FC858E06240}" type="datetime1">
              <a:rPr lang="en-CA" smtClean="0"/>
              <a:t>2022-12-16</a:t>
            </a:fld>
            <a:endParaRPr lang="en-CA"/>
          </a:p>
        </p:txBody>
      </p:sp>
      <p:sp>
        <p:nvSpPr>
          <p:cNvPr id="8" name="Footer Placeholder 7">
            <a:extLst>
              <a:ext uri="{FF2B5EF4-FFF2-40B4-BE49-F238E27FC236}">
                <a16:creationId xmlns:a16="http://schemas.microsoft.com/office/drawing/2014/main" id="{443F4CCE-8B37-4BDB-BA39-E02E36F0413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85232B4-5D49-40EA-B3E4-A8C1FEB0B7A3}"/>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417836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863A-6894-4DD2-8F0D-4F1840C195B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5240696-A67B-4B2F-BE43-256EC0DD7239}"/>
              </a:ext>
            </a:extLst>
          </p:cNvPr>
          <p:cNvSpPr>
            <a:spLocks noGrp="1"/>
          </p:cNvSpPr>
          <p:nvPr>
            <p:ph type="dt" sz="half" idx="10"/>
          </p:nvPr>
        </p:nvSpPr>
        <p:spPr/>
        <p:txBody>
          <a:bodyPr/>
          <a:lstStyle/>
          <a:p>
            <a:fld id="{A3417257-2759-4AE8-9E6E-62F5DAB75DA1}" type="datetime1">
              <a:rPr lang="en-CA" smtClean="0"/>
              <a:t>2022-12-16</a:t>
            </a:fld>
            <a:endParaRPr lang="en-CA"/>
          </a:p>
        </p:txBody>
      </p:sp>
      <p:sp>
        <p:nvSpPr>
          <p:cNvPr id="4" name="Footer Placeholder 3">
            <a:extLst>
              <a:ext uri="{FF2B5EF4-FFF2-40B4-BE49-F238E27FC236}">
                <a16:creationId xmlns:a16="http://schemas.microsoft.com/office/drawing/2014/main" id="{95ACADB6-AEB9-479F-BEEF-31FCD2B1C68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AB1C09-D38F-4864-89C0-0C5A1EDC7F23}"/>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362589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FB1D8-20AA-41C0-B7E5-DA35B87056BB}"/>
              </a:ext>
            </a:extLst>
          </p:cNvPr>
          <p:cNvSpPr>
            <a:spLocks noGrp="1"/>
          </p:cNvSpPr>
          <p:nvPr>
            <p:ph type="dt" sz="half" idx="10"/>
          </p:nvPr>
        </p:nvSpPr>
        <p:spPr/>
        <p:txBody>
          <a:bodyPr/>
          <a:lstStyle/>
          <a:p>
            <a:fld id="{12F0A325-ACB6-473F-B3AC-EA190A52277D}" type="datetime1">
              <a:rPr lang="en-CA" smtClean="0"/>
              <a:t>2022-12-16</a:t>
            </a:fld>
            <a:endParaRPr lang="en-CA"/>
          </a:p>
        </p:txBody>
      </p:sp>
      <p:sp>
        <p:nvSpPr>
          <p:cNvPr id="3" name="Footer Placeholder 2">
            <a:extLst>
              <a:ext uri="{FF2B5EF4-FFF2-40B4-BE49-F238E27FC236}">
                <a16:creationId xmlns:a16="http://schemas.microsoft.com/office/drawing/2014/main" id="{05E1C36E-AF3B-47C3-903D-BD815D99AB8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69A6D2E-B35D-497B-A0D2-1923CFC9862B}"/>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275366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3B4C-C1DD-4D92-9A13-1407A6315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B4DCBE3-80A2-46FB-955C-935877A21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AEB47E7-8234-4752-8833-64F513AAE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0230E-0F49-42AC-ADB7-9DBD75987754}"/>
              </a:ext>
            </a:extLst>
          </p:cNvPr>
          <p:cNvSpPr>
            <a:spLocks noGrp="1"/>
          </p:cNvSpPr>
          <p:nvPr>
            <p:ph type="dt" sz="half" idx="10"/>
          </p:nvPr>
        </p:nvSpPr>
        <p:spPr/>
        <p:txBody>
          <a:bodyPr/>
          <a:lstStyle/>
          <a:p>
            <a:fld id="{E97CAF77-41A9-48BB-964D-B3BEC8951C6A}" type="datetime1">
              <a:rPr lang="en-CA" smtClean="0"/>
              <a:t>2022-12-16</a:t>
            </a:fld>
            <a:endParaRPr lang="en-CA"/>
          </a:p>
        </p:txBody>
      </p:sp>
      <p:sp>
        <p:nvSpPr>
          <p:cNvPr id="6" name="Footer Placeholder 5">
            <a:extLst>
              <a:ext uri="{FF2B5EF4-FFF2-40B4-BE49-F238E27FC236}">
                <a16:creationId xmlns:a16="http://schemas.microsoft.com/office/drawing/2014/main" id="{17660CE0-7CE5-40D5-8D7B-B88F6DC326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A8226F-38DE-468F-AC1C-1D9338282579}"/>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75416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D93-DF06-42D6-98B5-E03FD1012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E8AFFA8-442C-49E4-BE36-2832B9B34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85E7BA4-DF69-414B-94FA-BFAB7C373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DBDC9-37B4-4A45-B602-5681D37F2388}"/>
              </a:ext>
            </a:extLst>
          </p:cNvPr>
          <p:cNvSpPr>
            <a:spLocks noGrp="1"/>
          </p:cNvSpPr>
          <p:nvPr>
            <p:ph type="dt" sz="half" idx="10"/>
          </p:nvPr>
        </p:nvSpPr>
        <p:spPr/>
        <p:txBody>
          <a:bodyPr/>
          <a:lstStyle/>
          <a:p>
            <a:fld id="{47B30251-3167-43F3-B8FC-500A21EE72BD}" type="datetime1">
              <a:rPr lang="en-CA" smtClean="0"/>
              <a:t>2022-12-16</a:t>
            </a:fld>
            <a:endParaRPr lang="en-CA"/>
          </a:p>
        </p:txBody>
      </p:sp>
      <p:sp>
        <p:nvSpPr>
          <p:cNvPr id="6" name="Footer Placeholder 5">
            <a:extLst>
              <a:ext uri="{FF2B5EF4-FFF2-40B4-BE49-F238E27FC236}">
                <a16:creationId xmlns:a16="http://schemas.microsoft.com/office/drawing/2014/main" id="{0A2CD1A0-9915-474B-B0B1-782EB2ED18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36035F-5E17-4EA3-B07C-E4E706D1A10B}"/>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144581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2F6E9-DEB6-46F0-B087-D80C338F4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9C5626-785B-45F7-927B-056BD479F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7332D9-1BD5-4176-A252-E955FC034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E4808-6E7C-42E4-92F0-DAB9676710F4}" type="datetime1">
              <a:rPr lang="en-CA" smtClean="0"/>
              <a:t>2022-12-16</a:t>
            </a:fld>
            <a:endParaRPr lang="en-CA"/>
          </a:p>
        </p:txBody>
      </p:sp>
      <p:sp>
        <p:nvSpPr>
          <p:cNvPr id="5" name="Footer Placeholder 4">
            <a:extLst>
              <a:ext uri="{FF2B5EF4-FFF2-40B4-BE49-F238E27FC236}">
                <a16:creationId xmlns:a16="http://schemas.microsoft.com/office/drawing/2014/main" id="{5A2599AB-899C-4DD3-A0D8-ECF6FDDD3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A61AFAA-51D8-4A03-86A1-E2A426959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84F59-2E8F-4658-90FC-53479895C07E}" type="slidenum">
              <a:rPr lang="en-CA" smtClean="0"/>
              <a:t>‹#›</a:t>
            </a:fld>
            <a:endParaRPr lang="en-CA"/>
          </a:p>
        </p:txBody>
      </p:sp>
    </p:spTree>
    <p:extLst>
      <p:ext uri="{BB962C8B-B14F-4D97-AF65-F5344CB8AC3E}">
        <p14:creationId xmlns:p14="http://schemas.microsoft.com/office/powerpoint/2010/main" val="145474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hyperlink" Target="http://www.elorafergus.ca/"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http://www.connectcw.ca/"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www.centrewellington.ca/" TargetMode="External"/><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3.jp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31.svg"/><Relationship Id="rId5" Type="http://schemas.openxmlformats.org/officeDocument/2006/relationships/diagramQuickStyle" Target="../diagrams/quickStyle7.xml"/><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diagramLayout" Target="../diagrams/layout7.xml"/><Relationship Id="rId9" Type="http://schemas.openxmlformats.org/officeDocument/2006/relationships/image" Target="../media/image29.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3.jp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notesSlide" Target="../notesSlides/notesSlide2.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3.jpg"/><Relationship Id="rId7" Type="http://schemas.openxmlformats.org/officeDocument/2006/relationships/image" Target="../media/image63.svg"/><Relationship Id="rId12"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76.png"/><Relationship Id="rId18" Type="http://schemas.openxmlformats.org/officeDocument/2006/relationships/image" Target="../media/image59.svg"/><Relationship Id="rId3" Type="http://schemas.openxmlformats.org/officeDocument/2006/relationships/image" Target="../media/image3.jpg"/><Relationship Id="rId7" Type="http://schemas.openxmlformats.org/officeDocument/2006/relationships/diagramColors" Target="../diagrams/colors12.xml"/><Relationship Id="rId12" Type="http://schemas.openxmlformats.org/officeDocument/2006/relationships/image" Target="../media/image75.svg"/><Relationship Id="rId17"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79.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image" Target="../media/image74.png"/><Relationship Id="rId5" Type="http://schemas.openxmlformats.org/officeDocument/2006/relationships/diagramLayout" Target="../diagrams/layout12.xml"/><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56.png"/><Relationship Id="rId4" Type="http://schemas.openxmlformats.org/officeDocument/2006/relationships/diagramData" Target="../diagrams/data12.xml"/><Relationship Id="rId9" Type="http://schemas.openxmlformats.org/officeDocument/2006/relationships/image" Target="../media/image72.png"/><Relationship Id="rId14" Type="http://schemas.openxmlformats.org/officeDocument/2006/relationships/image" Target="../media/image77.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1.sv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11.svg"/><Relationship Id="rId5" Type="http://schemas.openxmlformats.org/officeDocument/2006/relationships/diagramQuickStyle" Target="../diagrams/quickStyle5.xml"/><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diagramLayout" Target="../diagrams/layout5.xml"/><Relationship Id="rId9" Type="http://schemas.openxmlformats.org/officeDocument/2006/relationships/image" Target="../media/image9.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E66FF-A86C-4685-B488-D5B153820BB7}"/>
              </a:ext>
            </a:extLst>
          </p:cNvPr>
          <p:cNvSpPr/>
          <p:nvPr/>
        </p:nvSpPr>
        <p:spPr>
          <a:xfrm>
            <a:off x="5942037" y="10886"/>
            <a:ext cx="6249963"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FC3E220-D394-47A9-B95D-5E5BAC0FD17A}"/>
              </a:ext>
            </a:extLst>
          </p:cNvPr>
          <p:cNvSpPr/>
          <p:nvPr/>
        </p:nvSpPr>
        <p:spPr>
          <a:xfrm rot="16200000">
            <a:off x="2005819" y="2921779"/>
            <a:ext cx="6857999" cy="1014437"/>
          </a:xfrm>
          <a:prstGeom prst="rect">
            <a:avLst/>
          </a:prstGeom>
          <a:solidFill>
            <a:srgbClr val="006BA6"/>
          </a:solidFill>
          <a:ln>
            <a:solidFill>
              <a:srgbClr val="256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Logo&#10;&#10;Description automatically generated">
            <a:extLst>
              <a:ext uri="{FF2B5EF4-FFF2-40B4-BE49-F238E27FC236}">
                <a16:creationId xmlns:a16="http://schemas.microsoft.com/office/drawing/2014/main" id="{70F34AD8-8F89-4920-8182-1C92234C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748" y="372677"/>
            <a:ext cx="1503778" cy="1265914"/>
          </a:xfrm>
          <a:prstGeom prst="rect">
            <a:avLst/>
          </a:prstGeom>
        </p:spPr>
      </p:pic>
      <p:pic>
        <p:nvPicPr>
          <p:cNvPr id="8" name="Picture 7" descr="A picture containing text, outdoor&#10;&#10;Description automatically generated">
            <a:extLst>
              <a:ext uri="{FF2B5EF4-FFF2-40B4-BE49-F238E27FC236}">
                <a16:creationId xmlns:a16="http://schemas.microsoft.com/office/drawing/2014/main" id="{C44F696F-829D-48BA-A121-E33171D76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27600" cy="6873240"/>
          </a:xfrm>
          <a:prstGeom prst="rect">
            <a:avLst/>
          </a:prstGeom>
        </p:spPr>
      </p:pic>
      <p:sp>
        <p:nvSpPr>
          <p:cNvPr id="10" name="Rectangle 9">
            <a:extLst>
              <a:ext uri="{FF2B5EF4-FFF2-40B4-BE49-F238E27FC236}">
                <a16:creationId xmlns:a16="http://schemas.microsoft.com/office/drawing/2014/main" id="{0FDDA5AE-4C48-4F92-B31A-EBDABC15BA22}"/>
              </a:ext>
            </a:extLst>
          </p:cNvPr>
          <p:cNvSpPr/>
          <p:nvPr/>
        </p:nvSpPr>
        <p:spPr>
          <a:xfrm>
            <a:off x="6527775" y="2140095"/>
            <a:ext cx="5078486" cy="2235200"/>
          </a:xfrm>
          <a:prstGeom prst="rect">
            <a:avLst/>
          </a:prstGeom>
          <a:solidFill>
            <a:schemeClr val="bg1"/>
          </a:solidFill>
          <a:ln w="76200">
            <a:solidFill>
              <a:srgbClr val="006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F52F9949-51E9-4A90-A80E-C702A7427692}"/>
              </a:ext>
            </a:extLst>
          </p:cNvPr>
          <p:cNvSpPr txBox="1"/>
          <p:nvPr/>
        </p:nvSpPr>
        <p:spPr>
          <a:xfrm>
            <a:off x="6527775" y="2466384"/>
            <a:ext cx="5078486" cy="1569660"/>
          </a:xfrm>
          <a:prstGeom prst="rect">
            <a:avLst/>
          </a:prstGeom>
          <a:noFill/>
        </p:spPr>
        <p:txBody>
          <a:bodyPr wrap="square" rtlCol="0">
            <a:spAutoFit/>
          </a:bodyPr>
          <a:lstStyle/>
          <a:p>
            <a:pPr algn="ctr"/>
            <a:r>
              <a:rPr lang="en-US" sz="3200" dirty="0"/>
              <a:t>Chief Administration Officer, Corporate Communications, and Human Resources</a:t>
            </a:r>
            <a:endParaRPr lang="en-CA" sz="3200" dirty="0"/>
          </a:p>
        </p:txBody>
      </p:sp>
      <p:sp>
        <p:nvSpPr>
          <p:cNvPr id="12" name="TextBox 11">
            <a:extLst>
              <a:ext uri="{FF2B5EF4-FFF2-40B4-BE49-F238E27FC236}">
                <a16:creationId xmlns:a16="http://schemas.microsoft.com/office/drawing/2014/main" id="{5836B5E8-5592-4899-9A4A-11841BE12D41}"/>
              </a:ext>
            </a:extLst>
          </p:cNvPr>
          <p:cNvSpPr txBox="1"/>
          <p:nvPr/>
        </p:nvSpPr>
        <p:spPr>
          <a:xfrm>
            <a:off x="9418320" y="4876800"/>
            <a:ext cx="2203206" cy="369332"/>
          </a:xfrm>
          <a:prstGeom prst="rect">
            <a:avLst/>
          </a:prstGeom>
          <a:noFill/>
        </p:spPr>
        <p:txBody>
          <a:bodyPr wrap="square" rtlCol="0">
            <a:spAutoFit/>
          </a:bodyPr>
          <a:lstStyle/>
          <a:p>
            <a:r>
              <a:rPr lang="en-US" dirty="0"/>
              <a:t>Council Orientation</a:t>
            </a:r>
            <a:endParaRPr lang="en-CA" dirty="0"/>
          </a:p>
        </p:txBody>
      </p:sp>
      <p:sp>
        <p:nvSpPr>
          <p:cNvPr id="13" name="TextBox 12">
            <a:extLst>
              <a:ext uri="{FF2B5EF4-FFF2-40B4-BE49-F238E27FC236}">
                <a16:creationId xmlns:a16="http://schemas.microsoft.com/office/drawing/2014/main" id="{73225A81-4F14-481D-B8F8-7F83CEE67C40}"/>
              </a:ext>
            </a:extLst>
          </p:cNvPr>
          <p:cNvSpPr txBox="1"/>
          <p:nvPr/>
        </p:nvSpPr>
        <p:spPr>
          <a:xfrm>
            <a:off x="9418320" y="5266452"/>
            <a:ext cx="2203206" cy="369332"/>
          </a:xfrm>
          <a:prstGeom prst="rect">
            <a:avLst/>
          </a:prstGeom>
          <a:noFill/>
        </p:spPr>
        <p:txBody>
          <a:bodyPr wrap="square" rtlCol="0">
            <a:spAutoFit/>
          </a:bodyPr>
          <a:lstStyle/>
          <a:p>
            <a:r>
              <a:rPr lang="en-US" dirty="0"/>
              <a:t>November 29, 2022</a:t>
            </a:r>
            <a:endParaRPr lang="en-CA" dirty="0"/>
          </a:p>
        </p:txBody>
      </p:sp>
    </p:spTree>
    <p:extLst>
      <p:ext uri="{BB962C8B-B14F-4D97-AF65-F5344CB8AC3E}">
        <p14:creationId xmlns:p14="http://schemas.microsoft.com/office/powerpoint/2010/main" val="414819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8956221" cy="400110"/>
          </a:xfrm>
          <a:prstGeom prst="rect">
            <a:avLst/>
          </a:prstGeom>
          <a:noFill/>
        </p:spPr>
        <p:txBody>
          <a:bodyPr wrap="square" rtlCol="0">
            <a:spAutoFit/>
          </a:bodyPr>
          <a:lstStyle/>
          <a:p>
            <a:r>
              <a:rPr lang="en-US" sz="2000" b="1" dirty="0">
                <a:solidFill>
                  <a:srgbClr val="0078AE"/>
                </a:solidFill>
              </a:rPr>
              <a:t>Corporate Communications Responsibilities </a:t>
            </a:r>
            <a:endParaRPr lang="en-CA" sz="2000" b="1" dirty="0">
              <a:solidFill>
                <a:srgbClr val="0078AE"/>
              </a:solidFill>
            </a:endParaRPr>
          </a:p>
        </p:txBody>
      </p:sp>
      <p:sp>
        <p:nvSpPr>
          <p:cNvPr id="13" name="Rectangle: Rounded Corners 12">
            <a:extLst>
              <a:ext uri="{FF2B5EF4-FFF2-40B4-BE49-F238E27FC236}">
                <a16:creationId xmlns:a16="http://schemas.microsoft.com/office/drawing/2014/main" id="{E43B3329-E157-4884-B383-A1CF9781EEE1}"/>
              </a:ext>
            </a:extLst>
          </p:cNvPr>
          <p:cNvSpPr/>
          <p:nvPr/>
        </p:nvSpPr>
        <p:spPr>
          <a:xfrm>
            <a:off x="544793" y="2027297"/>
            <a:ext cx="2256972" cy="3661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D7D39173-2A41-4F37-8D3D-3005315592D3}"/>
              </a:ext>
            </a:extLst>
          </p:cNvPr>
          <p:cNvSpPr/>
          <p:nvPr/>
        </p:nvSpPr>
        <p:spPr>
          <a:xfrm>
            <a:off x="9390235" y="2027297"/>
            <a:ext cx="2256972" cy="3661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EE589607-EA28-46B7-8420-4E669E08231E}"/>
              </a:ext>
            </a:extLst>
          </p:cNvPr>
          <p:cNvSpPr/>
          <p:nvPr/>
        </p:nvSpPr>
        <p:spPr>
          <a:xfrm>
            <a:off x="6460054" y="2027297"/>
            <a:ext cx="2256972" cy="3661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Rounded Corners 15">
            <a:extLst>
              <a:ext uri="{FF2B5EF4-FFF2-40B4-BE49-F238E27FC236}">
                <a16:creationId xmlns:a16="http://schemas.microsoft.com/office/drawing/2014/main" id="{C129145D-557B-4C60-99CC-FBD8EF3782C9}"/>
              </a:ext>
            </a:extLst>
          </p:cNvPr>
          <p:cNvSpPr/>
          <p:nvPr/>
        </p:nvSpPr>
        <p:spPr>
          <a:xfrm>
            <a:off x="3529874" y="2027297"/>
            <a:ext cx="2256972" cy="3661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a:extLst>
              <a:ext uri="{FF2B5EF4-FFF2-40B4-BE49-F238E27FC236}">
                <a16:creationId xmlns:a16="http://schemas.microsoft.com/office/drawing/2014/main" id="{9F01EB82-E99F-43C2-9906-2DB3AEAEA699}"/>
              </a:ext>
            </a:extLst>
          </p:cNvPr>
          <p:cNvSpPr/>
          <p:nvPr/>
        </p:nvSpPr>
        <p:spPr>
          <a:xfrm>
            <a:off x="1253272" y="1522999"/>
            <a:ext cx="840014" cy="843280"/>
          </a:xfrm>
          <a:prstGeom prst="ellipse">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41E5B0D2-C69C-48D4-BB6B-26979AC74C95}"/>
              </a:ext>
            </a:extLst>
          </p:cNvPr>
          <p:cNvSpPr/>
          <p:nvPr/>
        </p:nvSpPr>
        <p:spPr>
          <a:xfrm>
            <a:off x="4238353" y="1522999"/>
            <a:ext cx="840014" cy="843280"/>
          </a:xfrm>
          <a:prstGeom prst="ellipse">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FAD34CA4-10A0-41AA-BFD0-BF44DDE7406B}"/>
              </a:ext>
            </a:extLst>
          </p:cNvPr>
          <p:cNvSpPr/>
          <p:nvPr/>
        </p:nvSpPr>
        <p:spPr>
          <a:xfrm>
            <a:off x="7168533" y="1522999"/>
            <a:ext cx="840014" cy="843280"/>
          </a:xfrm>
          <a:prstGeom prst="ellipse">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405B6F53-4E04-4DCA-8050-ECE0F38EFA4B}"/>
              </a:ext>
            </a:extLst>
          </p:cNvPr>
          <p:cNvSpPr/>
          <p:nvPr/>
        </p:nvSpPr>
        <p:spPr>
          <a:xfrm>
            <a:off x="10098713" y="1522999"/>
            <a:ext cx="840014" cy="843280"/>
          </a:xfrm>
          <a:prstGeom prst="ellipse">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Graphic 19" descr="Blog with solid fill">
            <a:extLst>
              <a:ext uri="{FF2B5EF4-FFF2-40B4-BE49-F238E27FC236}">
                <a16:creationId xmlns:a16="http://schemas.microsoft.com/office/drawing/2014/main" id="{A73118DB-2CD5-4DF6-94BD-EB53F85B0D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221" y="1647459"/>
            <a:ext cx="594360" cy="594360"/>
          </a:xfrm>
          <a:prstGeom prst="rect">
            <a:avLst/>
          </a:prstGeom>
        </p:spPr>
      </p:pic>
      <p:pic>
        <p:nvPicPr>
          <p:cNvPr id="22" name="Graphic 21" descr="Online Network with solid fill">
            <a:extLst>
              <a:ext uri="{FF2B5EF4-FFF2-40B4-BE49-F238E27FC236}">
                <a16:creationId xmlns:a16="http://schemas.microsoft.com/office/drawing/2014/main" id="{000CA8F2-12ED-428A-A856-C50EAC5C09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3566" y="1709845"/>
            <a:ext cx="469588" cy="469588"/>
          </a:xfrm>
          <a:prstGeom prst="rect">
            <a:avLst/>
          </a:prstGeom>
        </p:spPr>
      </p:pic>
      <p:pic>
        <p:nvPicPr>
          <p:cNvPr id="24" name="Graphic 23" descr="Connections with solid fill">
            <a:extLst>
              <a:ext uri="{FF2B5EF4-FFF2-40B4-BE49-F238E27FC236}">
                <a16:creationId xmlns:a16="http://schemas.microsoft.com/office/drawing/2014/main" id="{F67560ED-AB90-4F11-8A57-41B72EEDB9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24718" y="1689525"/>
            <a:ext cx="531974" cy="531974"/>
          </a:xfrm>
          <a:prstGeom prst="rect">
            <a:avLst/>
          </a:prstGeom>
        </p:spPr>
      </p:pic>
      <p:pic>
        <p:nvPicPr>
          <p:cNvPr id="26" name="Graphic 25" descr="Court with solid fill">
            <a:extLst>
              <a:ext uri="{FF2B5EF4-FFF2-40B4-BE49-F238E27FC236}">
                <a16:creationId xmlns:a16="http://schemas.microsoft.com/office/drawing/2014/main" id="{09461CB6-EFD4-4730-B9F6-64E19E846F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24787" y="1597262"/>
            <a:ext cx="608185" cy="608185"/>
          </a:xfrm>
          <a:prstGeom prst="rect">
            <a:avLst/>
          </a:prstGeom>
        </p:spPr>
      </p:pic>
      <p:sp>
        <p:nvSpPr>
          <p:cNvPr id="27" name="TextBox 26">
            <a:extLst>
              <a:ext uri="{FF2B5EF4-FFF2-40B4-BE49-F238E27FC236}">
                <a16:creationId xmlns:a16="http://schemas.microsoft.com/office/drawing/2014/main" id="{604388E1-346A-4E12-A2FA-FB9EBC5775EA}"/>
              </a:ext>
            </a:extLst>
          </p:cNvPr>
          <p:cNvSpPr txBox="1"/>
          <p:nvPr/>
        </p:nvSpPr>
        <p:spPr>
          <a:xfrm>
            <a:off x="804599" y="2460586"/>
            <a:ext cx="1737360" cy="338554"/>
          </a:xfrm>
          <a:prstGeom prst="rect">
            <a:avLst/>
          </a:prstGeom>
          <a:noFill/>
        </p:spPr>
        <p:txBody>
          <a:bodyPr wrap="square" rtlCol="0">
            <a:spAutoFit/>
          </a:bodyPr>
          <a:lstStyle/>
          <a:p>
            <a:pPr algn="ctr"/>
            <a:r>
              <a:rPr lang="en-US" sz="1600" b="1" dirty="0">
                <a:solidFill>
                  <a:srgbClr val="0078AE"/>
                </a:solidFill>
              </a:rPr>
              <a:t>Websites</a:t>
            </a:r>
            <a:endParaRPr lang="en-CA" sz="1600" b="1" dirty="0">
              <a:solidFill>
                <a:srgbClr val="0078AE"/>
              </a:solidFill>
            </a:endParaRPr>
          </a:p>
        </p:txBody>
      </p:sp>
      <p:sp>
        <p:nvSpPr>
          <p:cNvPr id="28" name="TextBox 27">
            <a:extLst>
              <a:ext uri="{FF2B5EF4-FFF2-40B4-BE49-F238E27FC236}">
                <a16:creationId xmlns:a16="http://schemas.microsoft.com/office/drawing/2014/main" id="{DB47F04E-607B-4581-99C8-BB3A51613064}"/>
              </a:ext>
            </a:extLst>
          </p:cNvPr>
          <p:cNvSpPr txBox="1"/>
          <p:nvPr/>
        </p:nvSpPr>
        <p:spPr>
          <a:xfrm>
            <a:off x="3789680" y="2460586"/>
            <a:ext cx="1737360" cy="338554"/>
          </a:xfrm>
          <a:prstGeom prst="rect">
            <a:avLst/>
          </a:prstGeom>
          <a:noFill/>
        </p:spPr>
        <p:txBody>
          <a:bodyPr wrap="square" rtlCol="0">
            <a:spAutoFit/>
          </a:bodyPr>
          <a:lstStyle/>
          <a:p>
            <a:pPr algn="ctr"/>
            <a:r>
              <a:rPr lang="en-US" sz="1600" b="1" dirty="0">
                <a:solidFill>
                  <a:srgbClr val="0078AE"/>
                </a:solidFill>
              </a:rPr>
              <a:t>Social Media</a:t>
            </a:r>
            <a:endParaRPr lang="en-CA" sz="1600" b="1" dirty="0">
              <a:solidFill>
                <a:srgbClr val="0078AE"/>
              </a:solidFill>
            </a:endParaRPr>
          </a:p>
        </p:txBody>
      </p:sp>
      <p:sp>
        <p:nvSpPr>
          <p:cNvPr id="29" name="TextBox 28">
            <a:extLst>
              <a:ext uri="{FF2B5EF4-FFF2-40B4-BE49-F238E27FC236}">
                <a16:creationId xmlns:a16="http://schemas.microsoft.com/office/drawing/2014/main" id="{563A9E11-967D-48D2-8159-A53D17AF6AE9}"/>
              </a:ext>
            </a:extLst>
          </p:cNvPr>
          <p:cNvSpPr txBox="1"/>
          <p:nvPr/>
        </p:nvSpPr>
        <p:spPr>
          <a:xfrm>
            <a:off x="6719860" y="2460586"/>
            <a:ext cx="1737360" cy="338554"/>
          </a:xfrm>
          <a:prstGeom prst="rect">
            <a:avLst/>
          </a:prstGeom>
          <a:noFill/>
        </p:spPr>
        <p:txBody>
          <a:bodyPr wrap="square" rtlCol="0">
            <a:spAutoFit/>
          </a:bodyPr>
          <a:lstStyle/>
          <a:p>
            <a:pPr algn="ctr"/>
            <a:r>
              <a:rPr lang="en-US" sz="1600" b="1" dirty="0">
                <a:solidFill>
                  <a:srgbClr val="0078AE"/>
                </a:solidFill>
              </a:rPr>
              <a:t>Media Relations</a:t>
            </a:r>
            <a:endParaRPr lang="en-CA" sz="1600" b="1" dirty="0">
              <a:solidFill>
                <a:srgbClr val="0078AE"/>
              </a:solidFill>
            </a:endParaRPr>
          </a:p>
        </p:txBody>
      </p:sp>
      <p:sp>
        <p:nvSpPr>
          <p:cNvPr id="30" name="TextBox 29">
            <a:extLst>
              <a:ext uri="{FF2B5EF4-FFF2-40B4-BE49-F238E27FC236}">
                <a16:creationId xmlns:a16="http://schemas.microsoft.com/office/drawing/2014/main" id="{D82A5CE3-9CEE-4808-8071-E2797BF907E6}"/>
              </a:ext>
            </a:extLst>
          </p:cNvPr>
          <p:cNvSpPr txBox="1"/>
          <p:nvPr/>
        </p:nvSpPr>
        <p:spPr>
          <a:xfrm>
            <a:off x="9660199" y="2457760"/>
            <a:ext cx="1737360" cy="338554"/>
          </a:xfrm>
          <a:prstGeom prst="rect">
            <a:avLst/>
          </a:prstGeom>
          <a:noFill/>
        </p:spPr>
        <p:txBody>
          <a:bodyPr wrap="square" rtlCol="0">
            <a:spAutoFit/>
          </a:bodyPr>
          <a:lstStyle/>
          <a:p>
            <a:pPr algn="ctr"/>
            <a:r>
              <a:rPr lang="en-US" sz="1600" b="1" dirty="0">
                <a:solidFill>
                  <a:srgbClr val="0078AE"/>
                </a:solidFill>
              </a:rPr>
              <a:t>Corporate Identity</a:t>
            </a:r>
            <a:endParaRPr lang="en-CA" sz="1600" b="1" dirty="0">
              <a:solidFill>
                <a:srgbClr val="0078AE"/>
              </a:solidFill>
            </a:endParaRPr>
          </a:p>
        </p:txBody>
      </p:sp>
      <p:sp>
        <p:nvSpPr>
          <p:cNvPr id="31" name="TextBox 30">
            <a:extLst>
              <a:ext uri="{FF2B5EF4-FFF2-40B4-BE49-F238E27FC236}">
                <a16:creationId xmlns:a16="http://schemas.microsoft.com/office/drawing/2014/main" id="{1651DBCD-D889-488D-AA8A-948E97C367DC}"/>
              </a:ext>
            </a:extLst>
          </p:cNvPr>
          <p:cNvSpPr txBox="1"/>
          <p:nvPr/>
        </p:nvSpPr>
        <p:spPr>
          <a:xfrm>
            <a:off x="701040" y="2871201"/>
            <a:ext cx="1947055" cy="307777"/>
          </a:xfrm>
          <a:prstGeom prst="rect">
            <a:avLst/>
          </a:prstGeom>
          <a:noFill/>
        </p:spPr>
        <p:txBody>
          <a:bodyPr wrap="square" rtlCol="0">
            <a:spAutoFit/>
          </a:bodyPr>
          <a:lstStyle/>
          <a:p>
            <a:r>
              <a:rPr lang="en-US" sz="1400" dirty="0"/>
              <a:t>We manage:</a:t>
            </a:r>
            <a:endParaRPr lang="en-CA" sz="1400" dirty="0"/>
          </a:p>
        </p:txBody>
      </p:sp>
      <p:sp>
        <p:nvSpPr>
          <p:cNvPr id="32" name="TextBox 31">
            <a:extLst>
              <a:ext uri="{FF2B5EF4-FFF2-40B4-BE49-F238E27FC236}">
                <a16:creationId xmlns:a16="http://schemas.microsoft.com/office/drawing/2014/main" id="{FF2E5868-A624-44E2-A70B-1300153A12FD}"/>
              </a:ext>
            </a:extLst>
          </p:cNvPr>
          <p:cNvSpPr txBox="1"/>
          <p:nvPr/>
        </p:nvSpPr>
        <p:spPr>
          <a:xfrm>
            <a:off x="701040" y="3178978"/>
            <a:ext cx="1947055"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hlinkClick r:id="rId11"/>
              </a:rPr>
              <a:t>www.centrewellington.ca</a:t>
            </a:r>
            <a:r>
              <a:rPr lang="en-US" sz="1200" dirty="0"/>
              <a:t> (corporate)</a:t>
            </a:r>
          </a:p>
          <a:p>
            <a:pPr marL="285750" indent="-285750">
              <a:buFont typeface="Arial" panose="020B0604020202020204" pitchFamily="34" charset="0"/>
              <a:buChar char="•"/>
            </a:pPr>
            <a:r>
              <a:rPr lang="en-US" sz="1200" dirty="0">
                <a:hlinkClick r:id="rId12"/>
              </a:rPr>
              <a:t>www.connectcw.ca</a:t>
            </a:r>
            <a:r>
              <a:rPr lang="en-US" sz="1200" dirty="0"/>
              <a:t> (community engagement)</a:t>
            </a:r>
          </a:p>
          <a:p>
            <a:pPr marL="285750" indent="-285750">
              <a:buFont typeface="Arial" panose="020B0604020202020204" pitchFamily="34" charset="0"/>
              <a:buChar char="•"/>
            </a:pPr>
            <a:r>
              <a:rPr lang="en-US" sz="1200" dirty="0">
                <a:hlinkClick r:id="rId13"/>
              </a:rPr>
              <a:t>www.elorafergus.ca</a:t>
            </a:r>
            <a:r>
              <a:rPr lang="en-US" sz="1200" dirty="0"/>
              <a:t> (tourism)</a:t>
            </a:r>
            <a:endParaRPr lang="en-CA" sz="1200" dirty="0"/>
          </a:p>
        </p:txBody>
      </p:sp>
      <p:sp>
        <p:nvSpPr>
          <p:cNvPr id="33" name="TextBox 32">
            <a:extLst>
              <a:ext uri="{FF2B5EF4-FFF2-40B4-BE49-F238E27FC236}">
                <a16:creationId xmlns:a16="http://schemas.microsoft.com/office/drawing/2014/main" id="{808253D5-9B49-47F1-ADA5-A264408C3E82}"/>
              </a:ext>
            </a:extLst>
          </p:cNvPr>
          <p:cNvSpPr txBox="1"/>
          <p:nvPr/>
        </p:nvSpPr>
        <p:spPr>
          <a:xfrm>
            <a:off x="3684832" y="2893447"/>
            <a:ext cx="1947055" cy="2308324"/>
          </a:xfrm>
          <a:prstGeom prst="rect">
            <a:avLst/>
          </a:prstGeom>
          <a:noFill/>
        </p:spPr>
        <p:txBody>
          <a:bodyPr wrap="square" rtlCol="0">
            <a:spAutoFit/>
          </a:bodyPr>
          <a:lstStyle/>
          <a:p>
            <a:pPr marL="285750" indent="-285750">
              <a:buFont typeface="Arial" panose="020B0604020202020204" pitchFamily="34" charset="0"/>
              <a:buChar char="•"/>
            </a:pPr>
            <a:r>
              <a:rPr lang="en-US" sz="1200" dirty="0"/>
              <a:t>Manage the Township’s corporate social media channels, including content and creative on Twitter, Facebook, LinkedIn, and YouTube.</a:t>
            </a:r>
          </a:p>
          <a:p>
            <a:pPr marL="285750" indent="-285750">
              <a:buFont typeface="Arial" panose="020B0604020202020204" pitchFamily="34" charset="0"/>
              <a:buChar char="•"/>
            </a:pPr>
            <a:r>
              <a:rPr lang="en-US" sz="1200" dirty="0"/>
              <a:t>Provide strategic direction and governance for the Township’s audience-specific social media accounts.</a:t>
            </a:r>
            <a:endParaRPr lang="en-CA" sz="1200" dirty="0"/>
          </a:p>
        </p:txBody>
      </p:sp>
      <p:sp>
        <p:nvSpPr>
          <p:cNvPr id="34" name="TextBox 33">
            <a:extLst>
              <a:ext uri="{FF2B5EF4-FFF2-40B4-BE49-F238E27FC236}">
                <a16:creationId xmlns:a16="http://schemas.microsoft.com/office/drawing/2014/main" id="{98C67AC5-E18B-4CC0-97E2-B831FA579DD2}"/>
              </a:ext>
            </a:extLst>
          </p:cNvPr>
          <p:cNvSpPr txBox="1"/>
          <p:nvPr/>
        </p:nvSpPr>
        <p:spPr>
          <a:xfrm>
            <a:off x="6615012" y="2870577"/>
            <a:ext cx="1947055"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Manage media relations including media events, media materials, and media monitoring.</a:t>
            </a:r>
            <a:endParaRPr lang="en-CA" sz="1200" dirty="0"/>
          </a:p>
        </p:txBody>
      </p:sp>
      <p:sp>
        <p:nvSpPr>
          <p:cNvPr id="35" name="TextBox 34">
            <a:extLst>
              <a:ext uri="{FF2B5EF4-FFF2-40B4-BE49-F238E27FC236}">
                <a16:creationId xmlns:a16="http://schemas.microsoft.com/office/drawing/2014/main" id="{08940789-87FE-4E69-AF2C-68B1039EBA7F}"/>
              </a:ext>
            </a:extLst>
          </p:cNvPr>
          <p:cNvSpPr txBox="1"/>
          <p:nvPr/>
        </p:nvSpPr>
        <p:spPr>
          <a:xfrm>
            <a:off x="9555351" y="2873759"/>
            <a:ext cx="1947055"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t>Manage corporate identity/brands</a:t>
            </a:r>
          </a:p>
          <a:p>
            <a:pPr marL="285750" indent="-285750">
              <a:buFont typeface="Arial" panose="020B0604020202020204" pitchFamily="34" charset="0"/>
              <a:buChar char="•"/>
            </a:pPr>
            <a:r>
              <a:rPr lang="en-US" sz="1200" dirty="0"/>
              <a:t>Corporate Communications should sign off on anything before it goes to print or out to the public to ensure brand management and corporate identity.</a:t>
            </a:r>
            <a:endParaRPr lang="en-CA" sz="1200" dirty="0"/>
          </a:p>
        </p:txBody>
      </p:sp>
    </p:spTree>
    <p:extLst>
      <p:ext uri="{BB962C8B-B14F-4D97-AF65-F5344CB8AC3E}">
        <p14:creationId xmlns:p14="http://schemas.microsoft.com/office/powerpoint/2010/main" val="413401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Ensuring Meaningful Communication &amp; Branding</a:t>
            </a:r>
            <a:endParaRPr lang="en-CA" sz="2000" b="1" dirty="0">
              <a:solidFill>
                <a:srgbClr val="0078AE"/>
              </a:solidFill>
            </a:endParaRPr>
          </a:p>
        </p:txBody>
      </p:sp>
      <p:graphicFrame>
        <p:nvGraphicFramePr>
          <p:cNvPr id="6" name="Diagram 5">
            <a:extLst>
              <a:ext uri="{FF2B5EF4-FFF2-40B4-BE49-F238E27FC236}">
                <a16:creationId xmlns:a16="http://schemas.microsoft.com/office/drawing/2014/main" id="{46C665DC-578F-4F0C-A0CA-2AA911836FC0}"/>
              </a:ext>
            </a:extLst>
          </p:cNvPr>
          <p:cNvGraphicFramePr/>
          <p:nvPr/>
        </p:nvGraphicFramePr>
        <p:xfrm>
          <a:off x="1397000" y="1126230"/>
          <a:ext cx="9890760" cy="5236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46D1815-94DF-4C3D-9BF0-50A1158F9EDE}"/>
              </a:ext>
            </a:extLst>
          </p:cNvPr>
          <p:cNvSpPr txBox="1"/>
          <p:nvPr/>
        </p:nvSpPr>
        <p:spPr>
          <a:xfrm>
            <a:off x="457200" y="2959593"/>
            <a:ext cx="1198880" cy="830997"/>
          </a:xfrm>
          <a:prstGeom prst="rect">
            <a:avLst/>
          </a:prstGeom>
          <a:noFill/>
        </p:spPr>
        <p:txBody>
          <a:bodyPr wrap="square" rtlCol="0">
            <a:spAutoFit/>
          </a:bodyPr>
          <a:lstStyle/>
          <a:p>
            <a:pPr algn="ctr"/>
            <a:r>
              <a:rPr lang="en-US" sz="2400" b="1" dirty="0">
                <a:solidFill>
                  <a:srgbClr val="0078AE"/>
                </a:solidFill>
              </a:rPr>
              <a:t>Our Focus</a:t>
            </a:r>
            <a:endParaRPr lang="en-CA" sz="2400" b="1" dirty="0">
              <a:solidFill>
                <a:srgbClr val="0078AE"/>
              </a:solidFill>
            </a:endParaRPr>
          </a:p>
        </p:txBody>
      </p:sp>
      <p:pic>
        <p:nvPicPr>
          <p:cNvPr id="11" name="Graphic 10" descr="Marketing with solid fill">
            <a:extLst>
              <a:ext uri="{FF2B5EF4-FFF2-40B4-BE49-F238E27FC236}">
                <a16:creationId xmlns:a16="http://schemas.microsoft.com/office/drawing/2014/main" id="{6CB84D68-AC96-4803-B12B-751AEA41BC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4640" y="1420975"/>
            <a:ext cx="528320" cy="528320"/>
          </a:xfrm>
          <a:prstGeom prst="rect">
            <a:avLst/>
          </a:prstGeom>
        </p:spPr>
      </p:pic>
      <p:pic>
        <p:nvPicPr>
          <p:cNvPr id="13" name="Graphic 12" descr="Handshake outline">
            <a:extLst>
              <a:ext uri="{FF2B5EF4-FFF2-40B4-BE49-F238E27FC236}">
                <a16:creationId xmlns:a16="http://schemas.microsoft.com/office/drawing/2014/main" id="{A55AEC0F-CD87-41DD-8B84-892FF58A38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13096" y="2264360"/>
            <a:ext cx="528320" cy="528320"/>
          </a:xfrm>
          <a:prstGeom prst="rect">
            <a:avLst/>
          </a:prstGeom>
        </p:spPr>
      </p:pic>
      <p:pic>
        <p:nvPicPr>
          <p:cNvPr id="15" name="Graphic 14" descr="Neighborhood with solid fill">
            <a:extLst>
              <a:ext uri="{FF2B5EF4-FFF2-40B4-BE49-F238E27FC236}">
                <a16:creationId xmlns:a16="http://schemas.microsoft.com/office/drawing/2014/main" id="{322D22CF-5855-4A44-BC2C-2CB4A59A55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44155" y="3081846"/>
            <a:ext cx="500315" cy="500315"/>
          </a:xfrm>
          <a:prstGeom prst="rect">
            <a:avLst/>
          </a:prstGeom>
        </p:spPr>
      </p:pic>
      <p:pic>
        <p:nvPicPr>
          <p:cNvPr id="21" name="Graphic 20" descr="Chat bubble outline">
            <a:extLst>
              <a:ext uri="{FF2B5EF4-FFF2-40B4-BE49-F238E27FC236}">
                <a16:creationId xmlns:a16="http://schemas.microsoft.com/office/drawing/2014/main" id="{51E74B3C-FA78-4054-AEA2-19980C7DD7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19992" y="3900330"/>
            <a:ext cx="528320" cy="528320"/>
          </a:xfrm>
          <a:prstGeom prst="rect">
            <a:avLst/>
          </a:prstGeom>
        </p:spPr>
      </p:pic>
      <p:pic>
        <p:nvPicPr>
          <p:cNvPr id="23" name="Graphic 22" descr="Clipboard with solid fill">
            <a:extLst>
              <a:ext uri="{FF2B5EF4-FFF2-40B4-BE49-F238E27FC236}">
                <a16:creationId xmlns:a16="http://schemas.microsoft.com/office/drawing/2014/main" id="{D1B7C791-0038-48BF-A34E-5B966262A0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25796" y="4746819"/>
            <a:ext cx="502920" cy="502920"/>
          </a:xfrm>
          <a:prstGeom prst="rect">
            <a:avLst/>
          </a:prstGeom>
        </p:spPr>
      </p:pic>
      <p:pic>
        <p:nvPicPr>
          <p:cNvPr id="25" name="Graphic 24" descr="Folder Search outline">
            <a:extLst>
              <a:ext uri="{FF2B5EF4-FFF2-40B4-BE49-F238E27FC236}">
                <a16:creationId xmlns:a16="http://schemas.microsoft.com/office/drawing/2014/main" id="{35EFA6A0-2BFC-4FFE-87CF-E655BF9ED0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64640" y="5567908"/>
            <a:ext cx="528320" cy="528320"/>
          </a:xfrm>
          <a:prstGeom prst="rect">
            <a:avLst/>
          </a:prstGeom>
        </p:spPr>
      </p:pic>
    </p:spTree>
    <p:extLst>
      <p:ext uri="{BB962C8B-B14F-4D97-AF65-F5344CB8AC3E}">
        <p14:creationId xmlns:p14="http://schemas.microsoft.com/office/powerpoint/2010/main" val="323172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FD2FEDE9-054D-AB49-20E1-2B354B3A4905}"/>
              </a:ext>
              <a:ext uri="{C183D7F6-B498-43B3-948B-1728B52AA6E4}">
                <adec:decorative xmlns:adec="http://schemas.microsoft.com/office/drawing/2017/decorative" val="1"/>
              </a:ext>
            </a:extLst>
          </p:cNvPr>
          <p:cNvSpPr/>
          <p:nvPr/>
        </p:nvSpPr>
        <p:spPr>
          <a:xfrm>
            <a:off x="45718" y="974317"/>
            <a:ext cx="9029255" cy="5430437"/>
          </a:xfrm>
          <a:prstGeom prst="ellipse">
            <a:avLst/>
          </a:prstGeom>
          <a:solidFill>
            <a:schemeClr val="bg1">
              <a:lumMod val="95000"/>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12</a:t>
            </a:fld>
            <a:endParaRPr lang="en-CA" dirty="0"/>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Human Resources Organizational Chart</a:t>
            </a:r>
            <a:endParaRPr lang="en-CA" sz="2000" b="1" dirty="0">
              <a:solidFill>
                <a:srgbClr val="0078AE"/>
              </a:solidFill>
            </a:endParaRPr>
          </a:p>
        </p:txBody>
      </p:sp>
      <p:sp>
        <p:nvSpPr>
          <p:cNvPr id="6" name="Freeform: Shape 5">
            <a:extLst>
              <a:ext uri="{FF2B5EF4-FFF2-40B4-BE49-F238E27FC236}">
                <a16:creationId xmlns:a16="http://schemas.microsoft.com/office/drawing/2014/main" id="{8FA0422F-8187-92FF-9FB2-E4625B8F9AB2}"/>
              </a:ext>
              <a:ext uri="{C183D7F6-B498-43B3-948B-1728B52AA6E4}">
                <adec:decorative xmlns:adec="http://schemas.microsoft.com/office/drawing/2017/decorative" val="1"/>
              </a:ext>
            </a:extLst>
          </p:cNvPr>
          <p:cNvSpPr/>
          <p:nvPr/>
        </p:nvSpPr>
        <p:spPr>
          <a:xfrm>
            <a:off x="946432" y="912302"/>
            <a:ext cx="10883172" cy="5855250"/>
          </a:xfrm>
          <a:custGeom>
            <a:avLst/>
            <a:gdLst>
              <a:gd name="connsiteX0" fmla="*/ 1784518 w 10937756"/>
              <a:gd name="connsiteY0" fmla="*/ 0 h 6858000"/>
              <a:gd name="connsiteX1" fmla="*/ 9153238 w 10937756"/>
              <a:gd name="connsiteY1" fmla="*/ 0 h 6858000"/>
              <a:gd name="connsiteX2" fmla="*/ 9335959 w 10937756"/>
              <a:gd name="connsiteY2" fmla="*/ 174208 h 6858000"/>
              <a:gd name="connsiteX3" fmla="*/ 10937756 w 10937756"/>
              <a:gd name="connsiteY3" fmla="*/ 4041289 h 6858000"/>
              <a:gd name="connsiteX4" fmla="*/ 10277692 w 10937756"/>
              <a:gd name="connsiteY4" fmla="*/ 6648081 h 6858000"/>
              <a:gd name="connsiteX5" fmla="*/ 10156991 w 10937756"/>
              <a:gd name="connsiteY5" fmla="*/ 6858000 h 6858000"/>
              <a:gd name="connsiteX6" fmla="*/ 780765 w 10937756"/>
              <a:gd name="connsiteY6" fmla="*/ 6858000 h 6858000"/>
              <a:gd name="connsiteX7" fmla="*/ 660064 w 10937756"/>
              <a:gd name="connsiteY7" fmla="*/ 6648081 h 6858000"/>
              <a:gd name="connsiteX8" fmla="*/ 0 w 10937756"/>
              <a:gd name="connsiteY8" fmla="*/ 4041289 h 6858000"/>
              <a:gd name="connsiteX9" fmla="*/ 1601797 w 10937756"/>
              <a:gd name="connsiteY9" fmla="*/ 174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7756" h="6858000">
                <a:moveTo>
                  <a:pt x="1784518" y="0"/>
                </a:moveTo>
                <a:lnTo>
                  <a:pt x="9153238" y="0"/>
                </a:lnTo>
                <a:lnTo>
                  <a:pt x="9335959" y="174208"/>
                </a:lnTo>
                <a:cubicBezTo>
                  <a:pt x="10325631" y="1163881"/>
                  <a:pt x="10937756" y="2531100"/>
                  <a:pt x="10937756" y="4041289"/>
                </a:cubicBezTo>
                <a:cubicBezTo>
                  <a:pt x="10937756" y="4985157"/>
                  <a:pt x="10698645" y="5873178"/>
                  <a:pt x="10277692" y="6648081"/>
                </a:cubicBezTo>
                <a:lnTo>
                  <a:pt x="10156991" y="6858000"/>
                </a:lnTo>
                <a:lnTo>
                  <a:pt x="780765" y="6858000"/>
                </a:lnTo>
                <a:lnTo>
                  <a:pt x="660064" y="6648081"/>
                </a:lnTo>
                <a:cubicBezTo>
                  <a:pt x="239111" y="5873178"/>
                  <a:pt x="0" y="4985157"/>
                  <a:pt x="0" y="4041289"/>
                </a:cubicBezTo>
                <a:cubicBezTo>
                  <a:pt x="0" y="2531100"/>
                  <a:pt x="612125" y="1163881"/>
                  <a:pt x="1601797" y="174208"/>
                </a:cubicBezTo>
                <a:close/>
              </a:path>
            </a:pathLst>
          </a:custGeom>
          <a:solidFill>
            <a:schemeClr val="bg1">
              <a:lumMod val="85000"/>
              <a:alpha val="1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F0DB0DC-BFA6-4F1F-6517-06697F5F52F9}"/>
              </a:ext>
              <a:ext uri="{C183D7F6-B498-43B3-948B-1728B52AA6E4}">
                <adec:decorative xmlns:adec="http://schemas.microsoft.com/office/drawing/2017/decorative" val="1"/>
              </a:ext>
            </a:extLst>
          </p:cNvPr>
          <p:cNvSpPr/>
          <p:nvPr/>
        </p:nvSpPr>
        <p:spPr>
          <a:xfrm>
            <a:off x="8150689" y="3749631"/>
            <a:ext cx="1980000" cy="1980000"/>
          </a:xfrm>
          <a:prstGeom prst="ellipse">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8F7427-DA4E-06AF-C0B7-2E595E496920}"/>
              </a:ext>
              <a:ext uri="{C183D7F6-B498-43B3-948B-1728B52AA6E4}">
                <adec:decorative xmlns:adec="http://schemas.microsoft.com/office/drawing/2017/decorative" val="1"/>
              </a:ext>
            </a:extLst>
          </p:cNvPr>
          <p:cNvSpPr/>
          <p:nvPr/>
        </p:nvSpPr>
        <p:spPr>
          <a:xfrm>
            <a:off x="4192086" y="3646233"/>
            <a:ext cx="1980000" cy="198000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95BEBC7-B5B9-CA05-82DB-F5242D71372A}"/>
              </a:ext>
              <a:ext uri="{C183D7F6-B498-43B3-948B-1728B52AA6E4}">
                <adec:decorative xmlns:adec="http://schemas.microsoft.com/office/drawing/2017/decorative" val="1"/>
              </a:ext>
            </a:extLst>
          </p:cNvPr>
          <p:cNvSpPr/>
          <p:nvPr/>
        </p:nvSpPr>
        <p:spPr>
          <a:xfrm>
            <a:off x="6424957" y="1261704"/>
            <a:ext cx="1980000" cy="1980000"/>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0D123AD-E635-9B08-ED20-7FAA998CE4FE}"/>
              </a:ext>
              <a:ext uri="{C183D7F6-B498-43B3-948B-1728B52AA6E4}">
                <adec:decorative xmlns:adec="http://schemas.microsoft.com/office/drawing/2017/decorative" val="1"/>
              </a:ext>
            </a:extLst>
          </p:cNvPr>
          <p:cNvSpPr/>
          <p:nvPr/>
        </p:nvSpPr>
        <p:spPr>
          <a:xfrm>
            <a:off x="451823" y="1816855"/>
            <a:ext cx="2919412" cy="29194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C453542-DE05-48C0-7B24-BB71B7C751A9}"/>
              </a:ext>
            </a:extLst>
          </p:cNvPr>
          <p:cNvSpPr/>
          <p:nvPr/>
        </p:nvSpPr>
        <p:spPr>
          <a:xfrm>
            <a:off x="5369241" y="2210298"/>
            <a:ext cx="1689305" cy="978105"/>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r" defTabSz="622300">
              <a:lnSpc>
                <a:spcPct val="90000"/>
              </a:lnSpc>
              <a:spcBef>
                <a:spcPct val="0"/>
              </a:spcBef>
              <a:spcAft>
                <a:spcPct val="35000"/>
              </a:spcAft>
              <a:buNone/>
            </a:pPr>
            <a:r>
              <a:rPr lang="en-US" sz="1600" b="1" dirty="0">
                <a:solidFill>
                  <a:schemeClr val="tx1">
                    <a:lumMod val="75000"/>
                    <a:lumOff val="25000"/>
                  </a:schemeClr>
                </a:solidFill>
              </a:rPr>
              <a:t>SHANNON KOESTNER</a:t>
            </a:r>
            <a:br>
              <a:rPr lang="en-US" sz="1600" kern="1200" dirty="0">
                <a:solidFill>
                  <a:schemeClr val="tx1">
                    <a:lumMod val="75000"/>
                    <a:lumOff val="25000"/>
                  </a:schemeClr>
                </a:solidFill>
              </a:rPr>
            </a:br>
            <a:r>
              <a:rPr lang="en-US" sz="1600" kern="1200" dirty="0">
                <a:solidFill>
                  <a:schemeClr val="tx1">
                    <a:lumMod val="75000"/>
                    <a:lumOff val="25000"/>
                  </a:schemeClr>
                </a:solidFill>
              </a:rPr>
              <a:t>Human Resources &amp; Payroll Coordinator</a:t>
            </a:r>
          </a:p>
        </p:txBody>
      </p:sp>
      <p:pic>
        <p:nvPicPr>
          <p:cNvPr id="15" name="Picture 14">
            <a:extLst>
              <a:ext uri="{FF2B5EF4-FFF2-40B4-BE49-F238E27FC236}">
                <a16:creationId xmlns:a16="http://schemas.microsoft.com/office/drawing/2014/main" id="{7005667E-A228-8819-6293-7FB06C03BE31}"/>
              </a:ext>
            </a:extLst>
          </p:cNvPr>
          <p:cNvPicPr>
            <a:picLocks noChangeAspect="1"/>
          </p:cNvPicPr>
          <p:nvPr/>
        </p:nvPicPr>
        <p:blipFill rotWithShape="1">
          <a:blip r:embed="rId4"/>
          <a:srcRect l="3128" t="16120" r="-14244" b="33324"/>
          <a:stretch/>
        </p:blipFill>
        <p:spPr>
          <a:xfrm>
            <a:off x="4648997" y="4004626"/>
            <a:ext cx="1080000" cy="1080000"/>
          </a:xfrm>
          <a:prstGeom prst="ellipse">
            <a:avLst/>
          </a:prstGeom>
        </p:spPr>
      </p:pic>
      <p:pic>
        <p:nvPicPr>
          <p:cNvPr id="16" name="Picture 15">
            <a:extLst>
              <a:ext uri="{FF2B5EF4-FFF2-40B4-BE49-F238E27FC236}">
                <a16:creationId xmlns:a16="http://schemas.microsoft.com/office/drawing/2014/main" id="{09BAD3F8-08F9-A766-9C4F-928A624D4B1E}"/>
              </a:ext>
            </a:extLst>
          </p:cNvPr>
          <p:cNvPicPr>
            <a:picLocks noChangeAspect="1"/>
          </p:cNvPicPr>
          <p:nvPr/>
        </p:nvPicPr>
        <p:blipFill rotWithShape="1">
          <a:blip r:embed="rId5"/>
          <a:srcRect l="-5189" t="7779" r="-6349" b="-1527"/>
          <a:stretch/>
        </p:blipFill>
        <p:spPr>
          <a:xfrm>
            <a:off x="8778427" y="4278678"/>
            <a:ext cx="1044000" cy="1116000"/>
          </a:xfrm>
          <a:prstGeom prst="ellipse">
            <a:avLst/>
          </a:prstGeom>
        </p:spPr>
      </p:pic>
      <p:sp>
        <p:nvSpPr>
          <p:cNvPr id="17" name="Rectangle 16">
            <a:extLst>
              <a:ext uri="{FF2B5EF4-FFF2-40B4-BE49-F238E27FC236}">
                <a16:creationId xmlns:a16="http://schemas.microsoft.com/office/drawing/2014/main" id="{40F53B64-5AE5-2A04-EBB2-10EB0421CA5B}"/>
              </a:ext>
            </a:extLst>
          </p:cNvPr>
          <p:cNvSpPr/>
          <p:nvPr/>
        </p:nvSpPr>
        <p:spPr>
          <a:xfrm>
            <a:off x="7407222" y="5073532"/>
            <a:ext cx="1486898" cy="540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622300">
              <a:lnSpc>
                <a:spcPct val="90000"/>
              </a:lnSpc>
              <a:spcBef>
                <a:spcPct val="0"/>
              </a:spcBef>
              <a:spcAft>
                <a:spcPct val="35000"/>
              </a:spcAft>
            </a:pPr>
            <a:r>
              <a:rPr lang="en-US" sz="1600" b="1" dirty="0">
                <a:solidFill>
                  <a:schemeClr val="tx1">
                    <a:lumMod val="75000"/>
                    <a:lumOff val="25000"/>
                  </a:schemeClr>
                </a:solidFill>
              </a:rPr>
              <a:t>MANDY LEE</a:t>
            </a:r>
            <a:br>
              <a:rPr lang="en-US" sz="1600" dirty="0">
                <a:solidFill>
                  <a:schemeClr val="tx1">
                    <a:lumMod val="75000"/>
                    <a:lumOff val="25000"/>
                  </a:schemeClr>
                </a:solidFill>
              </a:rPr>
            </a:br>
            <a:r>
              <a:rPr lang="en-US" sz="1600" dirty="0">
                <a:solidFill>
                  <a:schemeClr val="tx1">
                    <a:lumMod val="75000"/>
                    <a:lumOff val="25000"/>
                  </a:schemeClr>
                </a:solidFill>
              </a:rPr>
              <a:t>Health, Safety and Wellness Manager</a:t>
            </a:r>
          </a:p>
        </p:txBody>
      </p:sp>
      <p:pic>
        <p:nvPicPr>
          <p:cNvPr id="18" name="Picture 17">
            <a:extLst>
              <a:ext uri="{FF2B5EF4-FFF2-40B4-BE49-F238E27FC236}">
                <a16:creationId xmlns:a16="http://schemas.microsoft.com/office/drawing/2014/main" id="{561B1ADC-51ED-1F11-1668-20C2B9AD8C12}"/>
              </a:ext>
            </a:extLst>
          </p:cNvPr>
          <p:cNvPicPr>
            <a:picLocks noChangeAspect="1"/>
          </p:cNvPicPr>
          <p:nvPr/>
        </p:nvPicPr>
        <p:blipFill>
          <a:blip r:embed="rId6"/>
          <a:srcRect/>
          <a:stretch/>
        </p:blipFill>
        <p:spPr>
          <a:xfrm>
            <a:off x="1396398" y="2635384"/>
            <a:ext cx="1054152" cy="1054152"/>
          </a:xfrm>
          <a:prstGeom prst="ellipse">
            <a:avLst/>
          </a:prstGeom>
        </p:spPr>
      </p:pic>
      <p:sp>
        <p:nvSpPr>
          <p:cNvPr id="19" name="Rectangle 18">
            <a:extLst>
              <a:ext uri="{FF2B5EF4-FFF2-40B4-BE49-F238E27FC236}">
                <a16:creationId xmlns:a16="http://schemas.microsoft.com/office/drawing/2014/main" id="{174EABCE-7122-3014-3207-750062AB2DA2}"/>
              </a:ext>
            </a:extLst>
          </p:cNvPr>
          <p:cNvSpPr/>
          <p:nvPr/>
        </p:nvSpPr>
        <p:spPr>
          <a:xfrm>
            <a:off x="884482" y="3870901"/>
            <a:ext cx="2054094" cy="684000"/>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600" b="1" kern="1200" dirty="0">
                <a:solidFill>
                  <a:schemeClr val="tx1">
                    <a:lumMod val="75000"/>
                    <a:lumOff val="25000"/>
                  </a:schemeClr>
                </a:solidFill>
              </a:rPr>
              <a:t>RASHID HASAN</a:t>
            </a:r>
            <a:br>
              <a:rPr lang="en-US" sz="1600" kern="1200" dirty="0">
                <a:solidFill>
                  <a:schemeClr val="tx1">
                    <a:lumMod val="75000"/>
                    <a:lumOff val="25000"/>
                  </a:schemeClr>
                </a:solidFill>
              </a:rPr>
            </a:br>
            <a:r>
              <a:rPr lang="en-US" sz="1600" dirty="0">
                <a:solidFill>
                  <a:schemeClr val="tx1">
                    <a:lumMod val="75000"/>
                    <a:lumOff val="25000"/>
                  </a:schemeClr>
                </a:solidFill>
              </a:rPr>
              <a:t>Chief Human Resources Officer</a:t>
            </a:r>
            <a:endParaRPr lang="en-US" sz="1600" kern="1200" dirty="0">
              <a:solidFill>
                <a:schemeClr val="tx1">
                  <a:lumMod val="75000"/>
                  <a:lumOff val="25000"/>
                </a:schemeClr>
              </a:solidFill>
            </a:endParaRPr>
          </a:p>
        </p:txBody>
      </p:sp>
      <p:sp>
        <p:nvSpPr>
          <p:cNvPr id="20" name="Rectangle 19">
            <a:extLst>
              <a:ext uri="{FF2B5EF4-FFF2-40B4-BE49-F238E27FC236}">
                <a16:creationId xmlns:a16="http://schemas.microsoft.com/office/drawing/2014/main" id="{949A1037-00AF-49B5-C186-E56EA68441CE}"/>
              </a:ext>
            </a:extLst>
          </p:cNvPr>
          <p:cNvSpPr/>
          <p:nvPr/>
        </p:nvSpPr>
        <p:spPr>
          <a:xfrm>
            <a:off x="3371236" y="4953719"/>
            <a:ext cx="1372388" cy="97810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r" defTabSz="622300">
              <a:lnSpc>
                <a:spcPct val="90000"/>
              </a:lnSpc>
              <a:spcBef>
                <a:spcPct val="0"/>
              </a:spcBef>
              <a:spcAft>
                <a:spcPct val="35000"/>
              </a:spcAft>
              <a:buNone/>
            </a:pPr>
            <a:r>
              <a:rPr lang="en-US" sz="1600" b="1" dirty="0">
                <a:solidFill>
                  <a:schemeClr val="tx1">
                    <a:lumMod val="75000"/>
                    <a:lumOff val="25000"/>
                  </a:schemeClr>
                </a:solidFill>
              </a:rPr>
              <a:t>JESS FURHMAN</a:t>
            </a:r>
            <a:br>
              <a:rPr lang="en-US" sz="1600" kern="1200" dirty="0">
                <a:solidFill>
                  <a:schemeClr val="tx1">
                    <a:lumMod val="75000"/>
                    <a:lumOff val="25000"/>
                  </a:schemeClr>
                </a:solidFill>
              </a:rPr>
            </a:br>
            <a:r>
              <a:rPr lang="en-US" sz="1600" kern="1200" dirty="0">
                <a:solidFill>
                  <a:schemeClr val="tx1">
                    <a:lumMod val="75000"/>
                    <a:lumOff val="25000"/>
                  </a:schemeClr>
                </a:solidFill>
              </a:rPr>
              <a:t>Human Resources Generalist</a:t>
            </a:r>
          </a:p>
        </p:txBody>
      </p:sp>
      <p:pic>
        <p:nvPicPr>
          <p:cNvPr id="21" name="Picture 20">
            <a:extLst>
              <a:ext uri="{FF2B5EF4-FFF2-40B4-BE49-F238E27FC236}">
                <a16:creationId xmlns:a16="http://schemas.microsoft.com/office/drawing/2014/main" id="{6D1D3B5E-85C1-4A1F-A470-E9ED4805E282}"/>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9000"/>
                    </a14:imgEffect>
                  </a14:imgLayer>
                </a14:imgProps>
              </a:ext>
            </a:extLst>
          </a:blip>
          <a:srcRect l="3369" t="8750" r="-4155" b="24711"/>
          <a:stretch/>
        </p:blipFill>
        <p:spPr>
          <a:xfrm>
            <a:off x="7206135" y="1545565"/>
            <a:ext cx="972000" cy="1044000"/>
          </a:xfrm>
          <a:prstGeom prst="ellipse">
            <a:avLst/>
          </a:prstGeom>
        </p:spPr>
      </p:pic>
      <p:sp>
        <p:nvSpPr>
          <p:cNvPr id="22" name="Oval 21">
            <a:extLst>
              <a:ext uri="{FF2B5EF4-FFF2-40B4-BE49-F238E27FC236}">
                <a16:creationId xmlns:a16="http://schemas.microsoft.com/office/drawing/2014/main" id="{A540F373-CB5E-19B9-AB74-4B3621BE624D}"/>
              </a:ext>
              <a:ext uri="{C183D7F6-B498-43B3-948B-1728B52AA6E4}">
                <adec:decorative xmlns:adec="http://schemas.microsoft.com/office/drawing/2017/decorative" val="1"/>
              </a:ext>
            </a:extLst>
          </p:cNvPr>
          <p:cNvSpPr/>
          <p:nvPr/>
        </p:nvSpPr>
        <p:spPr>
          <a:xfrm>
            <a:off x="7308212" y="3076371"/>
            <a:ext cx="213490" cy="2134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28E0DA9-1782-FE7A-8BE0-9A858A42E121}"/>
              </a:ext>
              <a:ext uri="{C183D7F6-B498-43B3-948B-1728B52AA6E4}">
                <adec:decorative xmlns:adec="http://schemas.microsoft.com/office/drawing/2017/decorative" val="1"/>
              </a:ext>
            </a:extLst>
          </p:cNvPr>
          <p:cNvSpPr/>
          <p:nvPr/>
        </p:nvSpPr>
        <p:spPr>
          <a:xfrm>
            <a:off x="8219269" y="4002824"/>
            <a:ext cx="213490" cy="2134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92AF15F-B80E-FDD2-0064-C6072154586F}"/>
              </a:ext>
              <a:ext uri="{C183D7F6-B498-43B3-948B-1728B52AA6E4}">
                <adec:decorative xmlns:adec="http://schemas.microsoft.com/office/drawing/2017/decorative" val="1"/>
              </a:ext>
            </a:extLst>
          </p:cNvPr>
          <p:cNvSpPr/>
          <p:nvPr/>
        </p:nvSpPr>
        <p:spPr>
          <a:xfrm>
            <a:off x="4516447" y="3689536"/>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003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Human Resources Department Services</a:t>
            </a:r>
            <a:endParaRPr lang="en-CA" sz="2000" b="1" dirty="0">
              <a:solidFill>
                <a:srgbClr val="0078AE"/>
              </a:solidFill>
            </a:endParaRPr>
          </a:p>
        </p:txBody>
      </p:sp>
      <p:sp>
        <p:nvSpPr>
          <p:cNvPr id="12" name="Rectangle: Rounded Corners 11">
            <a:extLst>
              <a:ext uri="{FF2B5EF4-FFF2-40B4-BE49-F238E27FC236}">
                <a16:creationId xmlns:a16="http://schemas.microsoft.com/office/drawing/2014/main" id="{6DB1D259-7E82-36DD-681F-BAA673D787B8}"/>
              </a:ext>
            </a:extLst>
          </p:cNvPr>
          <p:cNvSpPr/>
          <p:nvPr/>
        </p:nvSpPr>
        <p:spPr>
          <a:xfrm>
            <a:off x="52086" y="1387007"/>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Rounded Corners 37">
            <a:extLst>
              <a:ext uri="{FF2B5EF4-FFF2-40B4-BE49-F238E27FC236}">
                <a16:creationId xmlns:a16="http://schemas.microsoft.com/office/drawing/2014/main" id="{C618F987-5155-1745-551E-7EB38FE0103E}"/>
              </a:ext>
            </a:extLst>
          </p:cNvPr>
          <p:cNvSpPr/>
          <p:nvPr/>
        </p:nvSpPr>
        <p:spPr>
          <a:xfrm>
            <a:off x="1570531"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Rounded Corners 38">
            <a:extLst>
              <a:ext uri="{FF2B5EF4-FFF2-40B4-BE49-F238E27FC236}">
                <a16:creationId xmlns:a16="http://schemas.microsoft.com/office/drawing/2014/main" id="{DFAE22D9-D75D-0CA0-8635-85439BFF720D}"/>
              </a:ext>
            </a:extLst>
          </p:cNvPr>
          <p:cNvSpPr/>
          <p:nvPr/>
        </p:nvSpPr>
        <p:spPr>
          <a:xfrm>
            <a:off x="3088976"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Rounded Corners 39">
            <a:extLst>
              <a:ext uri="{FF2B5EF4-FFF2-40B4-BE49-F238E27FC236}">
                <a16:creationId xmlns:a16="http://schemas.microsoft.com/office/drawing/2014/main" id="{29254E5B-F3D2-FDFF-C939-9A03F09BB62F}"/>
              </a:ext>
            </a:extLst>
          </p:cNvPr>
          <p:cNvSpPr/>
          <p:nvPr/>
        </p:nvSpPr>
        <p:spPr>
          <a:xfrm>
            <a:off x="4607421"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Rounded Corners 40">
            <a:extLst>
              <a:ext uri="{FF2B5EF4-FFF2-40B4-BE49-F238E27FC236}">
                <a16:creationId xmlns:a16="http://schemas.microsoft.com/office/drawing/2014/main" id="{9525BE85-CB8A-713F-A8C8-CAEC681129E5}"/>
              </a:ext>
            </a:extLst>
          </p:cNvPr>
          <p:cNvSpPr/>
          <p:nvPr/>
        </p:nvSpPr>
        <p:spPr>
          <a:xfrm>
            <a:off x="6125866"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Rounded Corners 41">
            <a:extLst>
              <a:ext uri="{FF2B5EF4-FFF2-40B4-BE49-F238E27FC236}">
                <a16:creationId xmlns:a16="http://schemas.microsoft.com/office/drawing/2014/main" id="{BF80452C-D80C-9E38-91B4-A0FDB46D8981}"/>
              </a:ext>
            </a:extLst>
          </p:cNvPr>
          <p:cNvSpPr/>
          <p:nvPr/>
        </p:nvSpPr>
        <p:spPr>
          <a:xfrm>
            <a:off x="7644311"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Rounded Corners 42">
            <a:extLst>
              <a:ext uri="{FF2B5EF4-FFF2-40B4-BE49-F238E27FC236}">
                <a16:creationId xmlns:a16="http://schemas.microsoft.com/office/drawing/2014/main" id="{6D61ACBE-A9BA-7A00-6A0D-9F9B5A89F2EF}"/>
              </a:ext>
            </a:extLst>
          </p:cNvPr>
          <p:cNvSpPr/>
          <p:nvPr/>
        </p:nvSpPr>
        <p:spPr>
          <a:xfrm>
            <a:off x="9162756"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Rounded Corners 43">
            <a:extLst>
              <a:ext uri="{FF2B5EF4-FFF2-40B4-BE49-F238E27FC236}">
                <a16:creationId xmlns:a16="http://schemas.microsoft.com/office/drawing/2014/main" id="{FD16231E-AD40-8688-8487-AE13CBE6F051}"/>
              </a:ext>
            </a:extLst>
          </p:cNvPr>
          <p:cNvSpPr/>
          <p:nvPr/>
        </p:nvSpPr>
        <p:spPr>
          <a:xfrm>
            <a:off x="10681201" y="1387003"/>
            <a:ext cx="1427394" cy="50729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a:extLst>
              <a:ext uri="{FF2B5EF4-FFF2-40B4-BE49-F238E27FC236}">
                <a16:creationId xmlns:a16="http://schemas.microsoft.com/office/drawing/2014/main" id="{C8BEBAE7-1A0F-6141-5448-6AE54CB5C3E1}"/>
              </a:ext>
            </a:extLst>
          </p:cNvPr>
          <p:cNvSpPr txBox="1"/>
          <p:nvPr/>
        </p:nvSpPr>
        <p:spPr>
          <a:xfrm>
            <a:off x="145258" y="2056446"/>
            <a:ext cx="1241043" cy="523220"/>
          </a:xfrm>
          <a:prstGeom prst="rect">
            <a:avLst/>
          </a:prstGeom>
          <a:noFill/>
        </p:spPr>
        <p:txBody>
          <a:bodyPr wrap="square" rtlCol="0">
            <a:spAutoFit/>
          </a:bodyPr>
          <a:lstStyle/>
          <a:p>
            <a:pPr algn="ctr"/>
            <a:r>
              <a:rPr lang="en-US" sz="1400" b="1" dirty="0"/>
              <a:t>Talent Management</a:t>
            </a:r>
            <a:endParaRPr lang="en-CA" sz="1400" b="1" dirty="0"/>
          </a:p>
        </p:txBody>
      </p:sp>
      <p:pic>
        <p:nvPicPr>
          <p:cNvPr id="49" name="Graphic 48" descr="Target Audience with solid fill">
            <a:extLst>
              <a:ext uri="{FF2B5EF4-FFF2-40B4-BE49-F238E27FC236}">
                <a16:creationId xmlns:a16="http://schemas.microsoft.com/office/drawing/2014/main" id="{82A06105-76F0-FC57-566F-5AAC8C7463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175" y="1362696"/>
            <a:ext cx="747211" cy="747211"/>
          </a:xfrm>
          <a:prstGeom prst="rect">
            <a:avLst/>
          </a:prstGeom>
        </p:spPr>
      </p:pic>
      <p:pic>
        <p:nvPicPr>
          <p:cNvPr id="51" name="Graphic 50" descr="Playbook with solid fill">
            <a:extLst>
              <a:ext uri="{FF2B5EF4-FFF2-40B4-BE49-F238E27FC236}">
                <a16:creationId xmlns:a16="http://schemas.microsoft.com/office/drawing/2014/main" id="{7D6BC08D-2371-BA47-873A-7A497A20E4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10622" y="1362695"/>
            <a:ext cx="747211" cy="747211"/>
          </a:xfrm>
          <a:prstGeom prst="rect">
            <a:avLst/>
          </a:prstGeom>
        </p:spPr>
      </p:pic>
      <p:sp>
        <p:nvSpPr>
          <p:cNvPr id="52" name="TextBox 51">
            <a:extLst>
              <a:ext uri="{FF2B5EF4-FFF2-40B4-BE49-F238E27FC236}">
                <a16:creationId xmlns:a16="http://schemas.microsoft.com/office/drawing/2014/main" id="{AB824578-D89D-6D99-6366-109B73029FBD}"/>
              </a:ext>
            </a:extLst>
          </p:cNvPr>
          <p:cNvSpPr txBox="1"/>
          <p:nvPr/>
        </p:nvSpPr>
        <p:spPr>
          <a:xfrm>
            <a:off x="1663700" y="2051023"/>
            <a:ext cx="1241043" cy="523220"/>
          </a:xfrm>
          <a:prstGeom prst="rect">
            <a:avLst/>
          </a:prstGeom>
          <a:noFill/>
        </p:spPr>
        <p:txBody>
          <a:bodyPr wrap="square" rtlCol="0">
            <a:spAutoFit/>
          </a:bodyPr>
          <a:lstStyle/>
          <a:p>
            <a:pPr algn="ctr"/>
            <a:r>
              <a:rPr lang="en-US" sz="1400" b="1" dirty="0"/>
              <a:t>Strategic Management</a:t>
            </a:r>
            <a:endParaRPr lang="en-CA" sz="1400" b="1" dirty="0"/>
          </a:p>
        </p:txBody>
      </p:sp>
      <p:pic>
        <p:nvPicPr>
          <p:cNvPr id="54" name="Graphic 53" descr="Head with gears with solid fill">
            <a:extLst>
              <a:ext uri="{FF2B5EF4-FFF2-40B4-BE49-F238E27FC236}">
                <a16:creationId xmlns:a16="http://schemas.microsoft.com/office/drawing/2014/main" id="{B27F25C2-C596-E563-DFA4-588F346C97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96449" y="1438580"/>
            <a:ext cx="612443" cy="612443"/>
          </a:xfrm>
          <a:prstGeom prst="rect">
            <a:avLst/>
          </a:prstGeom>
        </p:spPr>
      </p:pic>
      <p:sp>
        <p:nvSpPr>
          <p:cNvPr id="55" name="TextBox 54">
            <a:extLst>
              <a:ext uri="{FF2B5EF4-FFF2-40B4-BE49-F238E27FC236}">
                <a16:creationId xmlns:a16="http://schemas.microsoft.com/office/drawing/2014/main" id="{7A8CBB7B-BDCC-613C-D601-D47BC9F400C9}"/>
              </a:ext>
            </a:extLst>
          </p:cNvPr>
          <p:cNvSpPr txBox="1"/>
          <p:nvPr/>
        </p:nvSpPr>
        <p:spPr>
          <a:xfrm>
            <a:off x="3182150" y="2051023"/>
            <a:ext cx="1241043" cy="523220"/>
          </a:xfrm>
          <a:prstGeom prst="rect">
            <a:avLst/>
          </a:prstGeom>
          <a:noFill/>
        </p:spPr>
        <p:txBody>
          <a:bodyPr wrap="square" rtlCol="0">
            <a:spAutoFit/>
          </a:bodyPr>
          <a:lstStyle/>
          <a:p>
            <a:pPr algn="ctr"/>
            <a:r>
              <a:rPr lang="en-US" sz="1400" b="1" dirty="0"/>
              <a:t>Health &amp; Safety</a:t>
            </a:r>
            <a:endParaRPr lang="en-CA" sz="1400" b="1" dirty="0"/>
          </a:p>
        </p:txBody>
      </p:sp>
      <p:pic>
        <p:nvPicPr>
          <p:cNvPr id="57" name="Graphic 56" descr="Safe with solid fill">
            <a:extLst>
              <a:ext uri="{FF2B5EF4-FFF2-40B4-BE49-F238E27FC236}">
                <a16:creationId xmlns:a16="http://schemas.microsoft.com/office/drawing/2014/main" id="{BCAF438C-0E08-D388-9E40-201352C425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93284" y="1408466"/>
            <a:ext cx="655667" cy="655667"/>
          </a:xfrm>
          <a:prstGeom prst="rect">
            <a:avLst/>
          </a:prstGeom>
        </p:spPr>
      </p:pic>
      <p:sp>
        <p:nvSpPr>
          <p:cNvPr id="58" name="TextBox 57">
            <a:extLst>
              <a:ext uri="{FF2B5EF4-FFF2-40B4-BE49-F238E27FC236}">
                <a16:creationId xmlns:a16="http://schemas.microsoft.com/office/drawing/2014/main" id="{EEAA9308-07C5-4460-D9CD-5DC2CE54F9B4}"/>
              </a:ext>
            </a:extLst>
          </p:cNvPr>
          <p:cNvSpPr txBox="1"/>
          <p:nvPr/>
        </p:nvSpPr>
        <p:spPr>
          <a:xfrm>
            <a:off x="4684681" y="2051023"/>
            <a:ext cx="1272871" cy="523220"/>
          </a:xfrm>
          <a:prstGeom prst="rect">
            <a:avLst/>
          </a:prstGeom>
          <a:noFill/>
        </p:spPr>
        <p:txBody>
          <a:bodyPr wrap="square" rtlCol="0">
            <a:spAutoFit/>
          </a:bodyPr>
          <a:lstStyle/>
          <a:p>
            <a:pPr algn="ctr"/>
            <a:r>
              <a:rPr lang="en-US" sz="1400" b="1" dirty="0"/>
              <a:t>Compensation &amp; Benefits</a:t>
            </a:r>
            <a:endParaRPr lang="en-CA" sz="1400" b="1" dirty="0"/>
          </a:p>
        </p:txBody>
      </p:sp>
      <p:pic>
        <p:nvPicPr>
          <p:cNvPr id="60" name="Graphic 59" descr="Remote learning language with solid fill">
            <a:extLst>
              <a:ext uri="{FF2B5EF4-FFF2-40B4-BE49-F238E27FC236}">
                <a16:creationId xmlns:a16="http://schemas.microsoft.com/office/drawing/2014/main" id="{A5B5D10E-DA13-BB7C-FED8-D7347CB0C0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0664" y="1387003"/>
            <a:ext cx="657797" cy="657797"/>
          </a:xfrm>
          <a:prstGeom prst="rect">
            <a:avLst/>
          </a:prstGeom>
        </p:spPr>
      </p:pic>
      <p:sp>
        <p:nvSpPr>
          <p:cNvPr id="61" name="TextBox 60">
            <a:extLst>
              <a:ext uri="{FF2B5EF4-FFF2-40B4-BE49-F238E27FC236}">
                <a16:creationId xmlns:a16="http://schemas.microsoft.com/office/drawing/2014/main" id="{28DB6C68-B9A2-097D-7096-13D904F267CF}"/>
              </a:ext>
            </a:extLst>
          </p:cNvPr>
          <p:cNvSpPr txBox="1"/>
          <p:nvPr/>
        </p:nvSpPr>
        <p:spPr>
          <a:xfrm>
            <a:off x="6203126" y="2044800"/>
            <a:ext cx="1272871" cy="523220"/>
          </a:xfrm>
          <a:prstGeom prst="rect">
            <a:avLst/>
          </a:prstGeom>
          <a:noFill/>
        </p:spPr>
        <p:txBody>
          <a:bodyPr wrap="square" rtlCol="0">
            <a:spAutoFit/>
          </a:bodyPr>
          <a:lstStyle/>
          <a:p>
            <a:pPr algn="ctr"/>
            <a:r>
              <a:rPr lang="en-US" sz="1400" b="1" dirty="0"/>
              <a:t>Learning &amp; Development</a:t>
            </a:r>
            <a:endParaRPr lang="en-CA" sz="1400" b="1" dirty="0"/>
          </a:p>
        </p:txBody>
      </p:sp>
      <p:pic>
        <p:nvPicPr>
          <p:cNvPr id="63" name="Graphic 62" descr="Scales of justice with solid fill">
            <a:extLst>
              <a:ext uri="{FF2B5EF4-FFF2-40B4-BE49-F238E27FC236}">
                <a16:creationId xmlns:a16="http://schemas.microsoft.com/office/drawing/2014/main" id="{5608F482-B1E4-520E-9C40-81F6FD6A210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7758" y="1446049"/>
            <a:ext cx="580499" cy="580499"/>
          </a:xfrm>
          <a:prstGeom prst="rect">
            <a:avLst/>
          </a:prstGeom>
        </p:spPr>
      </p:pic>
      <p:sp>
        <p:nvSpPr>
          <p:cNvPr id="64" name="TextBox 63">
            <a:extLst>
              <a:ext uri="{FF2B5EF4-FFF2-40B4-BE49-F238E27FC236}">
                <a16:creationId xmlns:a16="http://schemas.microsoft.com/office/drawing/2014/main" id="{39829491-22C7-E1E9-CF3B-FFB6058418A1}"/>
              </a:ext>
            </a:extLst>
          </p:cNvPr>
          <p:cNvSpPr txBox="1"/>
          <p:nvPr/>
        </p:nvSpPr>
        <p:spPr>
          <a:xfrm>
            <a:off x="7721571" y="2164167"/>
            <a:ext cx="1272871" cy="307777"/>
          </a:xfrm>
          <a:prstGeom prst="rect">
            <a:avLst/>
          </a:prstGeom>
          <a:noFill/>
        </p:spPr>
        <p:txBody>
          <a:bodyPr wrap="square" rtlCol="0">
            <a:spAutoFit/>
          </a:bodyPr>
          <a:lstStyle/>
          <a:p>
            <a:pPr algn="ctr"/>
            <a:r>
              <a:rPr lang="en-US" sz="1400" b="1" dirty="0"/>
              <a:t>Compliance</a:t>
            </a:r>
            <a:endParaRPr lang="en-CA" sz="1400" b="1" dirty="0"/>
          </a:p>
        </p:txBody>
      </p:sp>
      <p:pic>
        <p:nvPicPr>
          <p:cNvPr id="66" name="Graphic 65" descr="Handshake with solid fill">
            <a:extLst>
              <a:ext uri="{FF2B5EF4-FFF2-40B4-BE49-F238E27FC236}">
                <a16:creationId xmlns:a16="http://schemas.microsoft.com/office/drawing/2014/main" id="{D5FF2505-0A4C-FD1C-7630-3CFB9B2C13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35400" y="1382028"/>
            <a:ext cx="682105" cy="682105"/>
          </a:xfrm>
          <a:prstGeom prst="rect">
            <a:avLst/>
          </a:prstGeom>
        </p:spPr>
      </p:pic>
      <p:sp>
        <p:nvSpPr>
          <p:cNvPr id="67" name="TextBox 66">
            <a:extLst>
              <a:ext uri="{FF2B5EF4-FFF2-40B4-BE49-F238E27FC236}">
                <a16:creationId xmlns:a16="http://schemas.microsoft.com/office/drawing/2014/main" id="{38E707DE-23B8-87E8-FB88-DA610FAAA846}"/>
              </a:ext>
            </a:extLst>
          </p:cNvPr>
          <p:cNvSpPr txBox="1"/>
          <p:nvPr/>
        </p:nvSpPr>
        <p:spPr>
          <a:xfrm>
            <a:off x="9162756" y="2164167"/>
            <a:ext cx="1427394" cy="307777"/>
          </a:xfrm>
          <a:prstGeom prst="rect">
            <a:avLst/>
          </a:prstGeom>
          <a:noFill/>
        </p:spPr>
        <p:txBody>
          <a:bodyPr wrap="square" rtlCol="0">
            <a:spAutoFit/>
          </a:bodyPr>
          <a:lstStyle/>
          <a:p>
            <a:pPr algn="ctr"/>
            <a:r>
              <a:rPr lang="en-US" sz="1400" b="1" dirty="0"/>
              <a:t>HR Management</a:t>
            </a:r>
            <a:endParaRPr lang="en-CA" sz="1400" b="1" dirty="0"/>
          </a:p>
        </p:txBody>
      </p:sp>
      <p:pic>
        <p:nvPicPr>
          <p:cNvPr id="69" name="Graphic 68" descr="Business Growth with solid fill">
            <a:extLst>
              <a:ext uri="{FF2B5EF4-FFF2-40B4-BE49-F238E27FC236}">
                <a16:creationId xmlns:a16="http://schemas.microsoft.com/office/drawing/2014/main" id="{519645E0-32AD-6D5E-EF19-AE159063F4B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68417" y="1390381"/>
            <a:ext cx="651039" cy="651039"/>
          </a:xfrm>
          <a:prstGeom prst="rect">
            <a:avLst/>
          </a:prstGeom>
        </p:spPr>
      </p:pic>
      <p:sp>
        <p:nvSpPr>
          <p:cNvPr id="70" name="TextBox 69">
            <a:extLst>
              <a:ext uri="{FF2B5EF4-FFF2-40B4-BE49-F238E27FC236}">
                <a16:creationId xmlns:a16="http://schemas.microsoft.com/office/drawing/2014/main" id="{3A849957-E251-6948-323A-4D80790D48BF}"/>
              </a:ext>
            </a:extLst>
          </p:cNvPr>
          <p:cNvSpPr txBox="1"/>
          <p:nvPr/>
        </p:nvSpPr>
        <p:spPr>
          <a:xfrm>
            <a:off x="10681201" y="2041420"/>
            <a:ext cx="1427394" cy="523220"/>
          </a:xfrm>
          <a:prstGeom prst="rect">
            <a:avLst/>
          </a:prstGeom>
          <a:noFill/>
        </p:spPr>
        <p:txBody>
          <a:bodyPr wrap="square" rtlCol="0">
            <a:spAutoFit/>
          </a:bodyPr>
          <a:lstStyle/>
          <a:p>
            <a:pPr algn="ctr"/>
            <a:r>
              <a:rPr lang="en-US" sz="1400" b="1" dirty="0"/>
              <a:t>Employee Relations</a:t>
            </a:r>
            <a:endParaRPr lang="en-CA" sz="1400" b="1" dirty="0"/>
          </a:p>
        </p:txBody>
      </p:sp>
      <p:sp>
        <p:nvSpPr>
          <p:cNvPr id="71" name="TextBox 70">
            <a:extLst>
              <a:ext uri="{FF2B5EF4-FFF2-40B4-BE49-F238E27FC236}">
                <a16:creationId xmlns:a16="http://schemas.microsoft.com/office/drawing/2014/main" id="{37406E5A-59E3-E794-1492-8E508B7C322F}"/>
              </a:ext>
            </a:extLst>
          </p:cNvPr>
          <p:cNvSpPr txBox="1"/>
          <p:nvPr/>
        </p:nvSpPr>
        <p:spPr>
          <a:xfrm>
            <a:off x="52086" y="2661007"/>
            <a:ext cx="1427394"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Recruitment</a:t>
            </a:r>
          </a:p>
          <a:p>
            <a:pPr marL="171450" indent="-171450">
              <a:buFont typeface="Arial" panose="020B0604020202020204" pitchFamily="34" charset="0"/>
              <a:buChar char="•"/>
            </a:pPr>
            <a:r>
              <a:rPr lang="en-US" sz="1200" dirty="0"/>
              <a:t>Attraction</a:t>
            </a:r>
          </a:p>
          <a:p>
            <a:pPr marL="171450" indent="-171450">
              <a:buFont typeface="Arial" panose="020B0604020202020204" pitchFamily="34" charset="0"/>
              <a:buChar char="•"/>
            </a:pPr>
            <a:r>
              <a:rPr lang="en-US" sz="1200" dirty="0"/>
              <a:t>Selection</a:t>
            </a:r>
          </a:p>
          <a:p>
            <a:pPr marL="171450" indent="-171450">
              <a:buFont typeface="Arial" panose="020B0604020202020204" pitchFamily="34" charset="0"/>
              <a:buChar char="•"/>
            </a:pPr>
            <a:r>
              <a:rPr lang="en-US" sz="1200" dirty="0"/>
              <a:t>Retention</a:t>
            </a:r>
          </a:p>
          <a:p>
            <a:pPr marL="171450" indent="-171450">
              <a:buFont typeface="Arial" panose="020B0604020202020204" pitchFamily="34" charset="0"/>
              <a:buChar char="•"/>
            </a:pPr>
            <a:r>
              <a:rPr lang="en-US" sz="1200" dirty="0"/>
              <a:t>Succession</a:t>
            </a:r>
          </a:p>
          <a:p>
            <a:pPr marL="171450" indent="-171450">
              <a:buFont typeface="Arial" panose="020B0604020202020204" pitchFamily="34" charset="0"/>
              <a:buChar char="•"/>
            </a:pPr>
            <a:r>
              <a:rPr lang="en-US" sz="1200" dirty="0"/>
              <a:t>Employer Brand</a:t>
            </a:r>
          </a:p>
          <a:p>
            <a:pPr marL="171450" indent="-171450">
              <a:buFont typeface="Arial" panose="020B0604020202020204" pitchFamily="34" charset="0"/>
              <a:buChar char="•"/>
            </a:pPr>
            <a:r>
              <a:rPr lang="en-US" sz="1200" dirty="0"/>
              <a:t>KPI’s</a:t>
            </a:r>
            <a:endParaRPr lang="en-CA" sz="1200" dirty="0"/>
          </a:p>
        </p:txBody>
      </p:sp>
      <p:sp>
        <p:nvSpPr>
          <p:cNvPr id="72" name="TextBox 71">
            <a:extLst>
              <a:ext uri="{FF2B5EF4-FFF2-40B4-BE49-F238E27FC236}">
                <a16:creationId xmlns:a16="http://schemas.microsoft.com/office/drawing/2014/main" id="{6B8E57D1-B155-3F48-9953-2EDD308F14F9}"/>
              </a:ext>
            </a:extLst>
          </p:cNvPr>
          <p:cNvSpPr txBox="1"/>
          <p:nvPr/>
        </p:nvSpPr>
        <p:spPr>
          <a:xfrm>
            <a:off x="1570531" y="2661006"/>
            <a:ext cx="1427394" cy="2862322"/>
          </a:xfrm>
          <a:prstGeom prst="rect">
            <a:avLst/>
          </a:prstGeom>
          <a:noFill/>
        </p:spPr>
        <p:txBody>
          <a:bodyPr wrap="square" rtlCol="0">
            <a:spAutoFit/>
          </a:bodyPr>
          <a:lstStyle/>
          <a:p>
            <a:pPr marL="171450" indent="-171450">
              <a:buFont typeface="Arial" panose="020B0604020202020204" pitchFamily="34" charset="0"/>
              <a:buChar char="•"/>
            </a:pPr>
            <a:r>
              <a:rPr lang="en-US" sz="1200" dirty="0"/>
              <a:t>Workforce Planning</a:t>
            </a:r>
          </a:p>
          <a:p>
            <a:pPr marL="171450" indent="-171450">
              <a:buFont typeface="Arial" panose="020B0604020202020204" pitchFamily="34" charset="0"/>
              <a:buChar char="•"/>
            </a:pPr>
            <a:r>
              <a:rPr lang="en-US" sz="1200" dirty="0"/>
              <a:t>Policy Development</a:t>
            </a:r>
          </a:p>
          <a:p>
            <a:pPr marL="171450" indent="-171450">
              <a:buFont typeface="Arial" panose="020B0604020202020204" pitchFamily="34" charset="0"/>
              <a:buChar char="•"/>
            </a:pPr>
            <a:r>
              <a:rPr lang="en-US" sz="1200" dirty="0"/>
              <a:t>Advising Leadership</a:t>
            </a:r>
          </a:p>
          <a:p>
            <a:pPr marL="171450" indent="-171450">
              <a:buFont typeface="Arial" panose="020B0604020202020204" pitchFamily="34" charset="0"/>
              <a:buChar char="•"/>
            </a:pPr>
            <a:r>
              <a:rPr lang="en-US" sz="1200" dirty="0"/>
              <a:t>Business Partnership</a:t>
            </a:r>
          </a:p>
          <a:p>
            <a:pPr marL="171450" indent="-171450">
              <a:buFont typeface="Arial" panose="020B0604020202020204" pitchFamily="34" charset="0"/>
              <a:buChar char="•"/>
            </a:pPr>
            <a:r>
              <a:rPr lang="en-US" sz="1200" dirty="0"/>
              <a:t>Contingency Planning</a:t>
            </a:r>
          </a:p>
          <a:p>
            <a:pPr marL="171450" indent="-171450">
              <a:buFont typeface="Arial" panose="020B0604020202020204" pitchFamily="34" charset="0"/>
              <a:buChar char="•"/>
            </a:pPr>
            <a:r>
              <a:rPr lang="en-US" sz="1200" dirty="0"/>
              <a:t>Organization Design</a:t>
            </a:r>
          </a:p>
          <a:p>
            <a:pPr marL="171450" indent="-171450">
              <a:buFont typeface="Arial" panose="020B0604020202020204" pitchFamily="34" charset="0"/>
              <a:buChar char="•"/>
            </a:pPr>
            <a:r>
              <a:rPr lang="en-US" sz="1200" dirty="0"/>
              <a:t>Alignment of HR Strategy with Business</a:t>
            </a:r>
            <a:endParaRPr lang="en-CA" sz="1200" dirty="0"/>
          </a:p>
        </p:txBody>
      </p:sp>
      <p:sp>
        <p:nvSpPr>
          <p:cNvPr id="73" name="TextBox 72">
            <a:extLst>
              <a:ext uri="{FF2B5EF4-FFF2-40B4-BE49-F238E27FC236}">
                <a16:creationId xmlns:a16="http://schemas.microsoft.com/office/drawing/2014/main" id="{382E39DC-79FA-FFA0-FCAC-48BF068A6A21}"/>
              </a:ext>
            </a:extLst>
          </p:cNvPr>
          <p:cNvSpPr txBox="1"/>
          <p:nvPr/>
        </p:nvSpPr>
        <p:spPr>
          <a:xfrm>
            <a:off x="3088976" y="2661006"/>
            <a:ext cx="1427394"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Health Management</a:t>
            </a:r>
          </a:p>
          <a:p>
            <a:pPr marL="171450" indent="-171450">
              <a:buFont typeface="Arial" panose="020B0604020202020204" pitchFamily="34" charset="0"/>
              <a:buChar char="•"/>
            </a:pPr>
            <a:r>
              <a:rPr lang="en-US" sz="1200" dirty="0"/>
              <a:t>Safety Program Development</a:t>
            </a:r>
          </a:p>
          <a:p>
            <a:pPr marL="171450" indent="-171450">
              <a:buFont typeface="Arial" panose="020B0604020202020204" pitchFamily="34" charset="0"/>
              <a:buChar char="•"/>
            </a:pPr>
            <a:r>
              <a:rPr lang="en-US" sz="1200" dirty="0"/>
              <a:t>Training</a:t>
            </a:r>
          </a:p>
          <a:p>
            <a:pPr marL="171450" indent="-171450">
              <a:buFont typeface="Arial" panose="020B0604020202020204" pitchFamily="34" charset="0"/>
              <a:buChar char="•"/>
            </a:pPr>
            <a:r>
              <a:rPr lang="en-US" sz="1200" dirty="0"/>
              <a:t>Records</a:t>
            </a:r>
          </a:p>
          <a:p>
            <a:pPr marL="171450" indent="-171450">
              <a:buFont typeface="Arial" panose="020B0604020202020204" pitchFamily="34" charset="0"/>
              <a:buChar char="•"/>
            </a:pPr>
            <a:r>
              <a:rPr lang="en-US" sz="1200" dirty="0"/>
              <a:t>Wellness</a:t>
            </a:r>
          </a:p>
          <a:p>
            <a:pPr marL="171450" indent="-171450">
              <a:buFont typeface="Arial" panose="020B0604020202020204" pitchFamily="34" charset="0"/>
              <a:buChar char="•"/>
            </a:pPr>
            <a:r>
              <a:rPr lang="en-US" sz="1200" dirty="0"/>
              <a:t>Mental Health</a:t>
            </a:r>
          </a:p>
          <a:p>
            <a:pPr marL="171450" indent="-171450">
              <a:buFont typeface="Arial" panose="020B0604020202020204" pitchFamily="34" charset="0"/>
              <a:buChar char="•"/>
            </a:pPr>
            <a:r>
              <a:rPr lang="en-US" sz="1200" dirty="0"/>
              <a:t>Disability Management</a:t>
            </a:r>
          </a:p>
          <a:p>
            <a:pPr marL="171450" indent="-171450">
              <a:buFont typeface="Arial" panose="020B0604020202020204" pitchFamily="34" charset="0"/>
              <a:buChar char="•"/>
            </a:pPr>
            <a:r>
              <a:rPr lang="en-US" sz="1200" dirty="0"/>
              <a:t>Return to Work</a:t>
            </a:r>
          </a:p>
          <a:p>
            <a:pPr marL="171450" indent="-171450">
              <a:buFont typeface="Arial" panose="020B0604020202020204" pitchFamily="34" charset="0"/>
              <a:buChar char="•"/>
            </a:pPr>
            <a:r>
              <a:rPr lang="en-US" sz="1200" dirty="0"/>
              <a:t>Accommodation</a:t>
            </a:r>
          </a:p>
          <a:p>
            <a:pPr marL="171450" indent="-171450">
              <a:buFont typeface="Arial" panose="020B0604020202020204" pitchFamily="34" charset="0"/>
              <a:buChar char="•"/>
            </a:pPr>
            <a:r>
              <a:rPr lang="en-US" sz="1200" dirty="0"/>
              <a:t>KPI’s</a:t>
            </a:r>
            <a:endParaRPr lang="en-CA" sz="1200" dirty="0"/>
          </a:p>
        </p:txBody>
      </p:sp>
      <p:sp>
        <p:nvSpPr>
          <p:cNvPr id="74" name="TextBox 73">
            <a:extLst>
              <a:ext uri="{FF2B5EF4-FFF2-40B4-BE49-F238E27FC236}">
                <a16:creationId xmlns:a16="http://schemas.microsoft.com/office/drawing/2014/main" id="{F9FC31CD-C167-61DC-9243-09554CCCB70C}"/>
              </a:ext>
            </a:extLst>
          </p:cNvPr>
          <p:cNvSpPr txBox="1"/>
          <p:nvPr/>
        </p:nvSpPr>
        <p:spPr>
          <a:xfrm>
            <a:off x="4652946" y="2661006"/>
            <a:ext cx="1427394"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t>Management Compensation</a:t>
            </a:r>
          </a:p>
          <a:p>
            <a:pPr marL="171450" indent="-171450">
              <a:buFont typeface="Arial" panose="020B0604020202020204" pitchFamily="34" charset="0"/>
              <a:buChar char="•"/>
            </a:pPr>
            <a:r>
              <a:rPr lang="en-US" sz="1200" dirty="0"/>
              <a:t>Council Remuneration</a:t>
            </a:r>
          </a:p>
          <a:p>
            <a:pPr marL="171450" indent="-171450">
              <a:buFont typeface="Arial" panose="020B0604020202020204" pitchFamily="34" charset="0"/>
              <a:buChar char="•"/>
            </a:pPr>
            <a:r>
              <a:rPr lang="en-US" sz="1200" dirty="0"/>
              <a:t>Staff Salary Administration</a:t>
            </a:r>
          </a:p>
          <a:p>
            <a:pPr marL="171450" indent="-171450">
              <a:buFont typeface="Arial" panose="020B0604020202020204" pitchFamily="34" charset="0"/>
              <a:buChar char="•"/>
            </a:pPr>
            <a:r>
              <a:rPr lang="en-US" sz="1200" dirty="0"/>
              <a:t>HRIS</a:t>
            </a:r>
          </a:p>
          <a:p>
            <a:pPr marL="171450" indent="-171450">
              <a:buFont typeface="Arial" panose="020B0604020202020204" pitchFamily="34" charset="0"/>
              <a:buChar char="•"/>
            </a:pPr>
            <a:r>
              <a:rPr lang="en-US" sz="1200" dirty="0"/>
              <a:t>Compensation Philosophy</a:t>
            </a:r>
          </a:p>
          <a:p>
            <a:pPr marL="171450" indent="-171450">
              <a:buFont typeface="Arial" panose="020B0604020202020204" pitchFamily="34" charset="0"/>
              <a:buChar char="•"/>
            </a:pPr>
            <a:r>
              <a:rPr lang="en-US" sz="1200" dirty="0"/>
              <a:t>Pay for Performance</a:t>
            </a:r>
          </a:p>
          <a:p>
            <a:pPr marL="171450" indent="-171450">
              <a:buFont typeface="Arial" panose="020B0604020202020204" pitchFamily="34" charset="0"/>
              <a:buChar char="•"/>
            </a:pPr>
            <a:r>
              <a:rPr lang="en-US" sz="1200" dirty="0"/>
              <a:t>Benefits Administration</a:t>
            </a:r>
          </a:p>
          <a:p>
            <a:pPr marL="171450" indent="-171450">
              <a:buFont typeface="Arial" panose="020B0604020202020204" pitchFamily="34" charset="0"/>
              <a:buChar char="•"/>
            </a:pPr>
            <a:r>
              <a:rPr lang="en-US" sz="1200" dirty="0"/>
              <a:t>Payroll</a:t>
            </a:r>
            <a:endParaRPr lang="en-CA" sz="1200" dirty="0"/>
          </a:p>
        </p:txBody>
      </p:sp>
      <p:sp>
        <p:nvSpPr>
          <p:cNvPr id="75" name="TextBox 74">
            <a:extLst>
              <a:ext uri="{FF2B5EF4-FFF2-40B4-BE49-F238E27FC236}">
                <a16:creationId xmlns:a16="http://schemas.microsoft.com/office/drawing/2014/main" id="{2305A834-1536-D319-C563-DFCEB872D9CA}"/>
              </a:ext>
            </a:extLst>
          </p:cNvPr>
          <p:cNvSpPr txBox="1"/>
          <p:nvPr/>
        </p:nvSpPr>
        <p:spPr>
          <a:xfrm>
            <a:off x="6125866" y="2661006"/>
            <a:ext cx="1427394"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Corporate Program Development</a:t>
            </a:r>
          </a:p>
          <a:p>
            <a:pPr marL="171450" indent="-171450">
              <a:buFont typeface="Arial" panose="020B0604020202020204" pitchFamily="34" charset="0"/>
              <a:buChar char="•"/>
            </a:pPr>
            <a:r>
              <a:rPr lang="en-US" sz="1200" dirty="0"/>
              <a:t>Organizational Development</a:t>
            </a:r>
          </a:p>
          <a:p>
            <a:pPr marL="171450" indent="-171450">
              <a:buFont typeface="Arial" panose="020B0604020202020204" pitchFamily="34" charset="0"/>
              <a:buChar char="•"/>
            </a:pPr>
            <a:r>
              <a:rPr lang="en-US" sz="1200" dirty="0"/>
              <a:t>Supervisory Training Program</a:t>
            </a:r>
          </a:p>
          <a:p>
            <a:pPr marL="171450" indent="-171450">
              <a:buFont typeface="Arial" panose="020B0604020202020204" pitchFamily="34" charset="0"/>
              <a:buChar char="•"/>
            </a:pPr>
            <a:r>
              <a:rPr lang="en-US" sz="1200" dirty="0"/>
              <a:t>Management Training </a:t>
            </a:r>
            <a:r>
              <a:rPr lang="en-US" sz="1200" dirty="0" err="1"/>
              <a:t>Progra</a:t>
            </a:r>
            <a:r>
              <a:rPr lang="en-CA" sz="1200" dirty="0"/>
              <a:t>m</a:t>
            </a:r>
          </a:p>
          <a:p>
            <a:pPr marL="171450" indent="-171450">
              <a:buFont typeface="Arial" panose="020B0604020202020204" pitchFamily="34" charset="0"/>
              <a:buChar char="•"/>
            </a:pPr>
            <a:r>
              <a:rPr lang="en-US" sz="1200" dirty="0"/>
              <a:t>Leadership Development Program</a:t>
            </a:r>
          </a:p>
        </p:txBody>
      </p:sp>
      <p:sp>
        <p:nvSpPr>
          <p:cNvPr id="76" name="TextBox 75">
            <a:extLst>
              <a:ext uri="{FF2B5EF4-FFF2-40B4-BE49-F238E27FC236}">
                <a16:creationId xmlns:a16="http://schemas.microsoft.com/office/drawing/2014/main" id="{4C581A1D-DDCC-94C8-7586-7092292998FB}"/>
              </a:ext>
            </a:extLst>
          </p:cNvPr>
          <p:cNvSpPr txBox="1"/>
          <p:nvPr/>
        </p:nvSpPr>
        <p:spPr>
          <a:xfrm>
            <a:off x="7644311" y="2661006"/>
            <a:ext cx="1427394"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Legislation</a:t>
            </a:r>
          </a:p>
          <a:p>
            <a:pPr marL="171450" indent="-171450">
              <a:buFont typeface="Arial" panose="020B0604020202020204" pitchFamily="34" charset="0"/>
              <a:buChar char="•"/>
            </a:pPr>
            <a:r>
              <a:rPr lang="en-US" sz="1200" dirty="0"/>
              <a:t>Policy Development</a:t>
            </a:r>
          </a:p>
          <a:p>
            <a:pPr marL="171450" indent="-171450">
              <a:buFont typeface="Arial" panose="020B0604020202020204" pitchFamily="34" charset="0"/>
              <a:buChar char="•"/>
            </a:pPr>
            <a:r>
              <a:rPr lang="en-US" sz="1200" dirty="0"/>
              <a:t>Labour Law</a:t>
            </a:r>
          </a:p>
          <a:p>
            <a:pPr marL="171450" indent="-171450">
              <a:buFont typeface="Arial" panose="020B0604020202020204" pitchFamily="34" charset="0"/>
              <a:buChar char="•"/>
            </a:pPr>
            <a:r>
              <a:rPr lang="en-US" sz="1200" dirty="0"/>
              <a:t>Health &amp; Safety Legislation and Regulation</a:t>
            </a:r>
          </a:p>
          <a:p>
            <a:pPr marL="171450" indent="-171450">
              <a:buFont typeface="Arial" panose="020B0604020202020204" pitchFamily="34" charset="0"/>
              <a:buChar char="•"/>
            </a:pPr>
            <a:r>
              <a:rPr lang="en-US" sz="1200" dirty="0"/>
              <a:t>Diversity &amp; Inclusion</a:t>
            </a:r>
            <a:endParaRPr lang="en-CA" sz="1200" dirty="0"/>
          </a:p>
        </p:txBody>
      </p:sp>
      <p:sp>
        <p:nvSpPr>
          <p:cNvPr id="77" name="TextBox 76">
            <a:extLst>
              <a:ext uri="{FF2B5EF4-FFF2-40B4-BE49-F238E27FC236}">
                <a16:creationId xmlns:a16="http://schemas.microsoft.com/office/drawing/2014/main" id="{4A3F908A-6E5A-0247-40B9-07EDDE7C2C46}"/>
              </a:ext>
            </a:extLst>
          </p:cNvPr>
          <p:cNvSpPr txBox="1"/>
          <p:nvPr/>
        </p:nvSpPr>
        <p:spPr>
          <a:xfrm>
            <a:off x="9170683" y="2661006"/>
            <a:ext cx="1427394"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Performance Management</a:t>
            </a:r>
          </a:p>
          <a:p>
            <a:pPr marL="171450" indent="-171450">
              <a:buFont typeface="Arial" panose="020B0604020202020204" pitchFamily="34" charset="0"/>
              <a:buChar char="•"/>
            </a:pPr>
            <a:r>
              <a:rPr lang="en-US" sz="1200" dirty="0"/>
              <a:t>Performance Coaching</a:t>
            </a:r>
          </a:p>
          <a:p>
            <a:pPr marL="171450" indent="-171450">
              <a:buFont typeface="Arial" panose="020B0604020202020204" pitchFamily="34" charset="0"/>
              <a:buChar char="•"/>
            </a:pPr>
            <a:r>
              <a:rPr lang="en-US" sz="1200" dirty="0"/>
              <a:t>Mentorship</a:t>
            </a:r>
          </a:p>
          <a:p>
            <a:pPr marL="171450" indent="-171450">
              <a:buFont typeface="Arial" panose="020B0604020202020204" pitchFamily="34" charset="0"/>
              <a:buChar char="•"/>
            </a:pPr>
            <a:r>
              <a:rPr lang="en-US" sz="1200" dirty="0"/>
              <a:t>Advice</a:t>
            </a:r>
            <a:endParaRPr lang="en-CA" sz="1200" dirty="0"/>
          </a:p>
        </p:txBody>
      </p:sp>
      <p:sp>
        <p:nvSpPr>
          <p:cNvPr id="78" name="TextBox 77">
            <a:extLst>
              <a:ext uri="{FF2B5EF4-FFF2-40B4-BE49-F238E27FC236}">
                <a16:creationId xmlns:a16="http://schemas.microsoft.com/office/drawing/2014/main" id="{FCF8EAA0-80BA-CEC1-5A59-B62CABED2621}"/>
              </a:ext>
            </a:extLst>
          </p:cNvPr>
          <p:cNvSpPr txBox="1"/>
          <p:nvPr/>
        </p:nvSpPr>
        <p:spPr>
          <a:xfrm>
            <a:off x="10681201" y="2661006"/>
            <a:ext cx="1427394"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t>Discipline </a:t>
            </a:r>
          </a:p>
          <a:p>
            <a:pPr marL="171450" indent="-171450">
              <a:buFont typeface="Arial" panose="020B0604020202020204" pitchFamily="34" charset="0"/>
              <a:buChar char="•"/>
            </a:pPr>
            <a:r>
              <a:rPr lang="en-US" sz="1200" dirty="0"/>
              <a:t>Grievances</a:t>
            </a:r>
          </a:p>
          <a:p>
            <a:pPr marL="171450" indent="-171450">
              <a:buFont typeface="Arial" panose="020B0604020202020204" pitchFamily="34" charset="0"/>
              <a:buChar char="•"/>
            </a:pPr>
            <a:r>
              <a:rPr lang="en-US" sz="1200" dirty="0"/>
              <a:t>Litigation</a:t>
            </a:r>
          </a:p>
          <a:p>
            <a:pPr marL="171450" indent="-171450">
              <a:buFont typeface="Arial" panose="020B0604020202020204" pitchFamily="34" charset="0"/>
              <a:buChar char="•"/>
            </a:pPr>
            <a:r>
              <a:rPr lang="en-US" sz="1200" dirty="0"/>
              <a:t>Bargaining</a:t>
            </a:r>
          </a:p>
          <a:p>
            <a:pPr marL="171450" indent="-171450">
              <a:buFont typeface="Arial" panose="020B0604020202020204" pitchFamily="34" charset="0"/>
              <a:buChar char="•"/>
            </a:pPr>
            <a:r>
              <a:rPr lang="en-US" sz="1200" dirty="0"/>
              <a:t>Interpretation of Agreements</a:t>
            </a:r>
          </a:p>
          <a:p>
            <a:pPr marL="171450" indent="-171450">
              <a:buFont typeface="Arial" panose="020B0604020202020204" pitchFamily="34" charset="0"/>
              <a:buChar char="•"/>
            </a:pPr>
            <a:r>
              <a:rPr lang="en-US" sz="1200" dirty="0"/>
              <a:t>Harassment Investigations</a:t>
            </a:r>
          </a:p>
          <a:p>
            <a:pPr marL="171450" indent="-171450">
              <a:buFont typeface="Arial" panose="020B0604020202020204" pitchFamily="34" charset="0"/>
              <a:buChar char="•"/>
            </a:pPr>
            <a:r>
              <a:rPr lang="en-US" sz="1200" dirty="0"/>
              <a:t>Conflict Resolution</a:t>
            </a:r>
          </a:p>
          <a:p>
            <a:pPr marL="171450" indent="-171450">
              <a:buFont typeface="Arial" panose="020B0604020202020204" pitchFamily="34" charset="0"/>
              <a:buChar char="•"/>
            </a:pPr>
            <a:r>
              <a:rPr lang="en-US" sz="1200" dirty="0"/>
              <a:t>Code of Conduct Matters</a:t>
            </a:r>
          </a:p>
          <a:p>
            <a:pPr marL="171450" indent="-171450">
              <a:buFont typeface="Arial" panose="020B0604020202020204" pitchFamily="34" charset="0"/>
              <a:buChar char="•"/>
            </a:pPr>
            <a:r>
              <a:rPr lang="en-US" sz="1200" dirty="0"/>
              <a:t>Terminations</a:t>
            </a:r>
          </a:p>
          <a:p>
            <a:pPr marL="171450" indent="-171450">
              <a:buFont typeface="Arial" panose="020B0604020202020204" pitchFamily="34" charset="0"/>
              <a:buChar char="•"/>
            </a:pPr>
            <a:r>
              <a:rPr lang="en-US" sz="1200" dirty="0"/>
              <a:t>KPI’s</a:t>
            </a:r>
            <a:endParaRPr lang="en-CA" sz="1200" dirty="0"/>
          </a:p>
        </p:txBody>
      </p:sp>
    </p:spTree>
    <p:extLst>
      <p:ext uri="{BB962C8B-B14F-4D97-AF65-F5344CB8AC3E}">
        <p14:creationId xmlns:p14="http://schemas.microsoft.com/office/powerpoint/2010/main" val="254254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Human Resources Strategic Intentions</a:t>
            </a:r>
            <a:endParaRPr lang="en-CA" sz="2000" b="1" dirty="0">
              <a:solidFill>
                <a:srgbClr val="0078AE"/>
              </a:solidFill>
            </a:endParaRPr>
          </a:p>
        </p:txBody>
      </p:sp>
      <p:sp>
        <p:nvSpPr>
          <p:cNvPr id="3" name="Oval 2">
            <a:extLst>
              <a:ext uri="{FF2B5EF4-FFF2-40B4-BE49-F238E27FC236}">
                <a16:creationId xmlns:a16="http://schemas.microsoft.com/office/drawing/2014/main" id="{5D39BD86-5CEE-C495-D6BD-0488990253C7}"/>
              </a:ext>
            </a:extLst>
          </p:cNvPr>
          <p:cNvSpPr/>
          <p:nvPr/>
        </p:nvSpPr>
        <p:spPr>
          <a:xfrm>
            <a:off x="1372324" y="1424647"/>
            <a:ext cx="1049748" cy="1049748"/>
          </a:xfrm>
          <a:prstGeom prst="ellipse">
            <a:avLst/>
          </a:prstGeom>
          <a:solidFill>
            <a:schemeClr val="accent1">
              <a:lumMod val="40000"/>
              <a:lumOff val="6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5" name="Oval 4">
            <a:extLst>
              <a:ext uri="{FF2B5EF4-FFF2-40B4-BE49-F238E27FC236}">
                <a16:creationId xmlns:a16="http://schemas.microsoft.com/office/drawing/2014/main" id="{ED51B846-56D5-09D3-BAFE-097E93C03843}"/>
              </a:ext>
            </a:extLst>
          </p:cNvPr>
          <p:cNvSpPr/>
          <p:nvPr/>
        </p:nvSpPr>
        <p:spPr>
          <a:xfrm>
            <a:off x="5571126" y="1424647"/>
            <a:ext cx="1049748" cy="1049748"/>
          </a:xfrm>
          <a:prstGeom prst="ellipse">
            <a:avLst/>
          </a:prstGeom>
          <a:solidFill>
            <a:schemeClr val="accent1">
              <a:lumMod val="40000"/>
              <a:lumOff val="6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a16="http://schemas.microsoft.com/office/drawing/2014/main" id="{48C1D812-A639-058A-EE98-DBFBC1694083}"/>
              </a:ext>
            </a:extLst>
          </p:cNvPr>
          <p:cNvSpPr/>
          <p:nvPr/>
        </p:nvSpPr>
        <p:spPr>
          <a:xfrm>
            <a:off x="9769928" y="1424647"/>
            <a:ext cx="1049748" cy="1049748"/>
          </a:xfrm>
          <a:prstGeom prst="ellipse">
            <a:avLst/>
          </a:prstGeom>
          <a:solidFill>
            <a:schemeClr val="accent1">
              <a:lumMod val="40000"/>
              <a:lumOff val="6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7" name="Rectangle 6" descr="Upward trend">
            <a:extLst>
              <a:ext uri="{FF2B5EF4-FFF2-40B4-BE49-F238E27FC236}">
                <a16:creationId xmlns:a16="http://schemas.microsoft.com/office/drawing/2014/main" id="{7F4B15B6-4DDC-6C81-829F-07A8D1BBE393}"/>
              </a:ext>
            </a:extLst>
          </p:cNvPr>
          <p:cNvSpPr/>
          <p:nvPr/>
        </p:nvSpPr>
        <p:spPr>
          <a:xfrm>
            <a:off x="1596041" y="1648364"/>
            <a:ext cx="602314" cy="60231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Rectangle 9" descr="Users">
            <a:extLst>
              <a:ext uri="{FF2B5EF4-FFF2-40B4-BE49-F238E27FC236}">
                <a16:creationId xmlns:a16="http://schemas.microsoft.com/office/drawing/2014/main" id="{696F5EDC-A2EF-930F-60F9-0C396D07C7D2}"/>
              </a:ext>
            </a:extLst>
          </p:cNvPr>
          <p:cNvSpPr/>
          <p:nvPr/>
        </p:nvSpPr>
        <p:spPr>
          <a:xfrm>
            <a:off x="5794843" y="1648364"/>
            <a:ext cx="602314" cy="60231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4">
              <a:hueOff val="-892954"/>
              <a:satOff val="5380"/>
              <a:lumOff val="431"/>
              <a:alphaOff val="0"/>
            </a:schemeClr>
          </a:effectRef>
          <a:fontRef idx="minor">
            <a:schemeClr val="lt1"/>
          </a:fontRef>
        </p:style>
      </p:sp>
      <p:sp>
        <p:nvSpPr>
          <p:cNvPr id="11" name="Rectangle 10" descr="User">
            <a:extLst>
              <a:ext uri="{FF2B5EF4-FFF2-40B4-BE49-F238E27FC236}">
                <a16:creationId xmlns:a16="http://schemas.microsoft.com/office/drawing/2014/main" id="{B55AE5D2-0253-642B-AF1E-CA365BDB57F7}"/>
              </a:ext>
            </a:extLst>
          </p:cNvPr>
          <p:cNvSpPr/>
          <p:nvPr/>
        </p:nvSpPr>
        <p:spPr>
          <a:xfrm>
            <a:off x="9993645" y="1648364"/>
            <a:ext cx="602314" cy="60231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4">
              <a:hueOff val="-1785908"/>
              <a:satOff val="10760"/>
              <a:lumOff val="862"/>
              <a:alphaOff val="0"/>
            </a:schemeClr>
          </a:effectRef>
          <a:fontRef idx="minor">
            <a:schemeClr val="lt1"/>
          </a:fontRef>
        </p:style>
      </p:sp>
      <p:sp>
        <p:nvSpPr>
          <p:cNvPr id="12" name="Oval 11">
            <a:extLst>
              <a:ext uri="{FF2B5EF4-FFF2-40B4-BE49-F238E27FC236}">
                <a16:creationId xmlns:a16="http://schemas.microsoft.com/office/drawing/2014/main" id="{40A74AEF-AC6C-4B24-E05C-387DA6445705}"/>
              </a:ext>
            </a:extLst>
          </p:cNvPr>
          <p:cNvSpPr/>
          <p:nvPr/>
        </p:nvSpPr>
        <p:spPr>
          <a:xfrm>
            <a:off x="1372324" y="3858732"/>
            <a:ext cx="1049748" cy="1049748"/>
          </a:xfrm>
          <a:prstGeom prst="ellipse">
            <a:avLst/>
          </a:prstGeom>
          <a:solidFill>
            <a:schemeClr val="accent1">
              <a:lumMod val="40000"/>
              <a:lumOff val="6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A90D3601-0C7F-77F7-369E-4FF7CABB2E8B}"/>
              </a:ext>
            </a:extLst>
          </p:cNvPr>
          <p:cNvSpPr/>
          <p:nvPr/>
        </p:nvSpPr>
        <p:spPr>
          <a:xfrm>
            <a:off x="5571126" y="3858732"/>
            <a:ext cx="1049748" cy="1049748"/>
          </a:xfrm>
          <a:prstGeom prst="ellipse">
            <a:avLst/>
          </a:prstGeom>
          <a:solidFill>
            <a:schemeClr val="accent1">
              <a:lumMod val="40000"/>
              <a:lumOff val="6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4" name="Oval 13">
            <a:extLst>
              <a:ext uri="{FF2B5EF4-FFF2-40B4-BE49-F238E27FC236}">
                <a16:creationId xmlns:a16="http://schemas.microsoft.com/office/drawing/2014/main" id="{2ECD52D6-53F6-3FD7-10A7-2079975892D2}"/>
              </a:ext>
            </a:extLst>
          </p:cNvPr>
          <p:cNvSpPr/>
          <p:nvPr/>
        </p:nvSpPr>
        <p:spPr>
          <a:xfrm>
            <a:off x="9769928" y="3858732"/>
            <a:ext cx="1049748" cy="1049748"/>
          </a:xfrm>
          <a:prstGeom prst="ellipse">
            <a:avLst/>
          </a:prstGeom>
          <a:solidFill>
            <a:schemeClr val="accent1">
              <a:lumMod val="40000"/>
              <a:lumOff val="6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5" name="Rectangle 14" descr="Call center">
            <a:extLst>
              <a:ext uri="{FF2B5EF4-FFF2-40B4-BE49-F238E27FC236}">
                <a16:creationId xmlns:a16="http://schemas.microsoft.com/office/drawing/2014/main" id="{81961B30-17B4-86AE-814E-9B56FAABE8C2}"/>
              </a:ext>
            </a:extLst>
          </p:cNvPr>
          <p:cNvSpPr/>
          <p:nvPr/>
        </p:nvSpPr>
        <p:spPr>
          <a:xfrm>
            <a:off x="1596041" y="4082449"/>
            <a:ext cx="602314" cy="60231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4">
              <a:hueOff val="-2678862"/>
              <a:satOff val="16139"/>
              <a:lumOff val="1294"/>
              <a:alphaOff val="0"/>
            </a:schemeClr>
          </a:effectRef>
          <a:fontRef idx="minor">
            <a:schemeClr val="lt1"/>
          </a:fontRef>
        </p:style>
      </p:sp>
      <p:sp>
        <p:nvSpPr>
          <p:cNvPr id="16" name="Rectangle 15" descr="Teacher">
            <a:extLst>
              <a:ext uri="{FF2B5EF4-FFF2-40B4-BE49-F238E27FC236}">
                <a16:creationId xmlns:a16="http://schemas.microsoft.com/office/drawing/2014/main" id="{12AD59BB-AAA5-BCF4-D079-608331B08E29}"/>
              </a:ext>
            </a:extLst>
          </p:cNvPr>
          <p:cNvSpPr/>
          <p:nvPr/>
        </p:nvSpPr>
        <p:spPr>
          <a:xfrm>
            <a:off x="5794843" y="4082449"/>
            <a:ext cx="602314" cy="602314"/>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4">
              <a:hueOff val="-3571816"/>
              <a:satOff val="21519"/>
              <a:lumOff val="1725"/>
              <a:alphaOff val="0"/>
            </a:schemeClr>
          </a:effectRef>
          <a:fontRef idx="minor">
            <a:schemeClr val="lt1"/>
          </a:fontRef>
        </p:style>
      </p:sp>
      <p:sp>
        <p:nvSpPr>
          <p:cNvPr id="17" name="Rectangle 16" descr="Head with Gears">
            <a:extLst>
              <a:ext uri="{FF2B5EF4-FFF2-40B4-BE49-F238E27FC236}">
                <a16:creationId xmlns:a16="http://schemas.microsoft.com/office/drawing/2014/main" id="{3F030D7C-F3AE-439B-042D-BBF834AB3353}"/>
              </a:ext>
            </a:extLst>
          </p:cNvPr>
          <p:cNvSpPr/>
          <p:nvPr/>
        </p:nvSpPr>
        <p:spPr>
          <a:xfrm>
            <a:off x="9993645" y="4082449"/>
            <a:ext cx="602314" cy="602314"/>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sp>
      <p:sp>
        <p:nvSpPr>
          <p:cNvPr id="21" name="Rectangle: Rounded Corners 20">
            <a:extLst>
              <a:ext uri="{FF2B5EF4-FFF2-40B4-BE49-F238E27FC236}">
                <a16:creationId xmlns:a16="http://schemas.microsoft.com/office/drawing/2014/main" id="{13B79F12-F075-607F-490C-D2F66939BDFD}"/>
              </a:ext>
            </a:extLst>
          </p:cNvPr>
          <p:cNvSpPr/>
          <p:nvPr/>
        </p:nvSpPr>
        <p:spPr>
          <a:xfrm>
            <a:off x="417205" y="2624261"/>
            <a:ext cx="2959986" cy="750014"/>
          </a:xfrm>
          <a:prstGeom prst="round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F7D6A03A-F8E8-91F2-2974-6833C1A230D6}"/>
              </a:ext>
            </a:extLst>
          </p:cNvPr>
          <p:cNvSpPr/>
          <p:nvPr/>
        </p:nvSpPr>
        <p:spPr>
          <a:xfrm>
            <a:off x="4616007" y="2621853"/>
            <a:ext cx="2959986" cy="750014"/>
          </a:xfrm>
          <a:prstGeom prst="round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Rounded Corners 22">
            <a:extLst>
              <a:ext uri="{FF2B5EF4-FFF2-40B4-BE49-F238E27FC236}">
                <a16:creationId xmlns:a16="http://schemas.microsoft.com/office/drawing/2014/main" id="{DC77B141-CBFB-11EE-53E1-FF32B2B7F7A9}"/>
              </a:ext>
            </a:extLst>
          </p:cNvPr>
          <p:cNvSpPr/>
          <p:nvPr/>
        </p:nvSpPr>
        <p:spPr>
          <a:xfrm>
            <a:off x="8814809" y="2621853"/>
            <a:ext cx="2959986" cy="750014"/>
          </a:xfrm>
          <a:prstGeom prst="round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B6076B2B-9701-FAF1-562C-7F3B89246A29}"/>
              </a:ext>
            </a:extLst>
          </p:cNvPr>
          <p:cNvSpPr/>
          <p:nvPr/>
        </p:nvSpPr>
        <p:spPr>
          <a:xfrm>
            <a:off x="417205" y="5100178"/>
            <a:ext cx="2959986" cy="750014"/>
          </a:xfrm>
          <a:prstGeom prst="round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Rounded Corners 24">
            <a:extLst>
              <a:ext uri="{FF2B5EF4-FFF2-40B4-BE49-F238E27FC236}">
                <a16:creationId xmlns:a16="http://schemas.microsoft.com/office/drawing/2014/main" id="{624921B0-4417-834A-1A03-ACD4CE58CF2C}"/>
              </a:ext>
            </a:extLst>
          </p:cNvPr>
          <p:cNvSpPr/>
          <p:nvPr/>
        </p:nvSpPr>
        <p:spPr>
          <a:xfrm>
            <a:off x="4616007" y="5100178"/>
            <a:ext cx="2959986" cy="750014"/>
          </a:xfrm>
          <a:prstGeom prst="round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Rounded Corners 25">
            <a:extLst>
              <a:ext uri="{FF2B5EF4-FFF2-40B4-BE49-F238E27FC236}">
                <a16:creationId xmlns:a16="http://schemas.microsoft.com/office/drawing/2014/main" id="{00D4D3C9-E5E8-FC9C-7259-7B62A5D225EB}"/>
              </a:ext>
            </a:extLst>
          </p:cNvPr>
          <p:cNvSpPr/>
          <p:nvPr/>
        </p:nvSpPr>
        <p:spPr>
          <a:xfrm>
            <a:off x="8814809" y="5100178"/>
            <a:ext cx="2959986" cy="750014"/>
          </a:xfrm>
          <a:prstGeom prst="round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17792B94-AADE-ADC5-F0F9-D5D53B0A122D}"/>
              </a:ext>
            </a:extLst>
          </p:cNvPr>
          <p:cNvSpPr txBox="1"/>
          <p:nvPr/>
        </p:nvSpPr>
        <p:spPr>
          <a:xfrm>
            <a:off x="585627" y="2680243"/>
            <a:ext cx="2609636" cy="646331"/>
          </a:xfrm>
          <a:prstGeom prst="rect">
            <a:avLst/>
          </a:prstGeom>
          <a:noFill/>
        </p:spPr>
        <p:txBody>
          <a:bodyPr wrap="square" rtlCol="0">
            <a:spAutoFit/>
          </a:bodyPr>
          <a:lstStyle/>
          <a:p>
            <a:pPr algn="ctr"/>
            <a:r>
              <a:rPr lang="en-US" b="1" dirty="0">
                <a:solidFill>
                  <a:schemeClr val="bg1"/>
                </a:solidFill>
              </a:rPr>
              <a:t>PERFORMANCE ENHANCEMENT</a:t>
            </a:r>
            <a:endParaRPr lang="en-CA" b="1" dirty="0">
              <a:solidFill>
                <a:schemeClr val="bg1"/>
              </a:solidFill>
            </a:endParaRPr>
          </a:p>
        </p:txBody>
      </p:sp>
      <p:sp>
        <p:nvSpPr>
          <p:cNvPr id="28" name="TextBox 27">
            <a:extLst>
              <a:ext uri="{FF2B5EF4-FFF2-40B4-BE49-F238E27FC236}">
                <a16:creationId xmlns:a16="http://schemas.microsoft.com/office/drawing/2014/main" id="{C4FFF135-DB77-8374-28B2-256F3689DAAE}"/>
              </a:ext>
            </a:extLst>
          </p:cNvPr>
          <p:cNvSpPr txBox="1"/>
          <p:nvPr/>
        </p:nvSpPr>
        <p:spPr>
          <a:xfrm>
            <a:off x="4791182" y="2680242"/>
            <a:ext cx="2609636" cy="646331"/>
          </a:xfrm>
          <a:prstGeom prst="rect">
            <a:avLst/>
          </a:prstGeom>
          <a:noFill/>
        </p:spPr>
        <p:txBody>
          <a:bodyPr wrap="square" rtlCol="0">
            <a:spAutoFit/>
          </a:bodyPr>
          <a:lstStyle/>
          <a:p>
            <a:pPr algn="ctr"/>
            <a:r>
              <a:rPr lang="en-US" b="1" dirty="0">
                <a:solidFill>
                  <a:schemeClr val="bg1"/>
                </a:solidFill>
              </a:rPr>
              <a:t>CUSTOMER SERVICE IMPROVEMENTS</a:t>
            </a:r>
            <a:endParaRPr lang="en-CA" b="1" dirty="0">
              <a:solidFill>
                <a:schemeClr val="bg1"/>
              </a:solidFill>
            </a:endParaRPr>
          </a:p>
        </p:txBody>
      </p:sp>
      <p:sp>
        <p:nvSpPr>
          <p:cNvPr id="29" name="TextBox 28">
            <a:extLst>
              <a:ext uri="{FF2B5EF4-FFF2-40B4-BE49-F238E27FC236}">
                <a16:creationId xmlns:a16="http://schemas.microsoft.com/office/drawing/2014/main" id="{E583A10C-DE40-AED8-537C-F8EFF4B65B02}"/>
              </a:ext>
            </a:extLst>
          </p:cNvPr>
          <p:cNvSpPr txBox="1"/>
          <p:nvPr/>
        </p:nvSpPr>
        <p:spPr>
          <a:xfrm>
            <a:off x="8989984" y="2680241"/>
            <a:ext cx="2609636" cy="646331"/>
          </a:xfrm>
          <a:prstGeom prst="rect">
            <a:avLst/>
          </a:prstGeom>
          <a:noFill/>
        </p:spPr>
        <p:txBody>
          <a:bodyPr wrap="square" rtlCol="0">
            <a:spAutoFit/>
          </a:bodyPr>
          <a:lstStyle/>
          <a:p>
            <a:pPr algn="ctr"/>
            <a:r>
              <a:rPr lang="en-US" b="1" dirty="0">
                <a:solidFill>
                  <a:schemeClr val="bg1"/>
                </a:solidFill>
              </a:rPr>
              <a:t>CREATING A LEARNING ORGANIZATION</a:t>
            </a:r>
            <a:endParaRPr lang="en-CA" b="1" dirty="0">
              <a:solidFill>
                <a:schemeClr val="bg1"/>
              </a:solidFill>
            </a:endParaRPr>
          </a:p>
        </p:txBody>
      </p:sp>
      <p:sp>
        <p:nvSpPr>
          <p:cNvPr id="30" name="TextBox 29">
            <a:extLst>
              <a:ext uri="{FF2B5EF4-FFF2-40B4-BE49-F238E27FC236}">
                <a16:creationId xmlns:a16="http://schemas.microsoft.com/office/drawing/2014/main" id="{46EB3B53-6C36-F3DC-4334-6E52313C314F}"/>
              </a:ext>
            </a:extLst>
          </p:cNvPr>
          <p:cNvSpPr txBox="1"/>
          <p:nvPr/>
        </p:nvSpPr>
        <p:spPr>
          <a:xfrm>
            <a:off x="417205" y="5152019"/>
            <a:ext cx="2959986" cy="646331"/>
          </a:xfrm>
          <a:prstGeom prst="rect">
            <a:avLst/>
          </a:prstGeom>
          <a:noFill/>
        </p:spPr>
        <p:txBody>
          <a:bodyPr wrap="square" rtlCol="0">
            <a:spAutoFit/>
          </a:bodyPr>
          <a:lstStyle/>
          <a:p>
            <a:pPr algn="ctr"/>
            <a:r>
              <a:rPr lang="en-US" b="1" dirty="0">
                <a:solidFill>
                  <a:schemeClr val="bg1"/>
                </a:solidFill>
              </a:rPr>
              <a:t>MANAGEMENT &amp; EMPLOYEE SKILLS ENHANCEMENT</a:t>
            </a:r>
            <a:endParaRPr lang="en-CA" b="1" dirty="0">
              <a:solidFill>
                <a:schemeClr val="bg1"/>
              </a:solidFill>
            </a:endParaRPr>
          </a:p>
        </p:txBody>
      </p:sp>
      <p:sp>
        <p:nvSpPr>
          <p:cNvPr id="31" name="TextBox 30">
            <a:extLst>
              <a:ext uri="{FF2B5EF4-FFF2-40B4-BE49-F238E27FC236}">
                <a16:creationId xmlns:a16="http://schemas.microsoft.com/office/drawing/2014/main" id="{E1F1BC0E-E961-8C6C-DF16-43E9F5940B32}"/>
              </a:ext>
            </a:extLst>
          </p:cNvPr>
          <p:cNvSpPr txBox="1"/>
          <p:nvPr/>
        </p:nvSpPr>
        <p:spPr>
          <a:xfrm>
            <a:off x="4616007" y="5290518"/>
            <a:ext cx="2959986" cy="369332"/>
          </a:xfrm>
          <a:prstGeom prst="rect">
            <a:avLst/>
          </a:prstGeom>
          <a:noFill/>
        </p:spPr>
        <p:txBody>
          <a:bodyPr wrap="square" rtlCol="0">
            <a:spAutoFit/>
          </a:bodyPr>
          <a:lstStyle/>
          <a:p>
            <a:pPr algn="ctr"/>
            <a:r>
              <a:rPr lang="en-US" b="1" dirty="0">
                <a:solidFill>
                  <a:schemeClr val="bg1"/>
                </a:solidFill>
              </a:rPr>
              <a:t>TALENT MANAGEMENT</a:t>
            </a:r>
            <a:endParaRPr lang="en-CA" b="1" dirty="0">
              <a:solidFill>
                <a:schemeClr val="bg1"/>
              </a:solidFill>
            </a:endParaRPr>
          </a:p>
        </p:txBody>
      </p:sp>
      <p:sp>
        <p:nvSpPr>
          <p:cNvPr id="32" name="TextBox 31">
            <a:extLst>
              <a:ext uri="{FF2B5EF4-FFF2-40B4-BE49-F238E27FC236}">
                <a16:creationId xmlns:a16="http://schemas.microsoft.com/office/drawing/2014/main" id="{EF75907E-B1D9-22EC-90B2-979B09548118}"/>
              </a:ext>
            </a:extLst>
          </p:cNvPr>
          <p:cNvSpPr txBox="1"/>
          <p:nvPr/>
        </p:nvSpPr>
        <p:spPr>
          <a:xfrm>
            <a:off x="8814809" y="5152019"/>
            <a:ext cx="2959986" cy="646331"/>
          </a:xfrm>
          <a:prstGeom prst="rect">
            <a:avLst/>
          </a:prstGeom>
          <a:noFill/>
        </p:spPr>
        <p:txBody>
          <a:bodyPr wrap="square" rtlCol="0">
            <a:spAutoFit/>
          </a:bodyPr>
          <a:lstStyle/>
          <a:p>
            <a:pPr algn="ctr"/>
            <a:r>
              <a:rPr lang="en-US" b="1" dirty="0">
                <a:solidFill>
                  <a:schemeClr val="bg1"/>
                </a:solidFill>
              </a:rPr>
              <a:t>NEXT LEVEL HUMAN RESOURCES</a:t>
            </a:r>
            <a:endParaRPr lang="en-CA" b="1" dirty="0">
              <a:solidFill>
                <a:schemeClr val="bg1"/>
              </a:solidFill>
            </a:endParaRPr>
          </a:p>
        </p:txBody>
      </p:sp>
    </p:spTree>
    <p:extLst>
      <p:ext uri="{BB962C8B-B14F-4D97-AF65-F5344CB8AC3E}">
        <p14:creationId xmlns:p14="http://schemas.microsoft.com/office/powerpoint/2010/main" val="365022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Health, Safety &amp; Wellness Philosophy </a:t>
            </a:r>
            <a:endParaRPr lang="en-CA" sz="2000" b="1" dirty="0">
              <a:solidFill>
                <a:srgbClr val="0078AE"/>
              </a:solidFill>
            </a:endParaRPr>
          </a:p>
        </p:txBody>
      </p:sp>
      <p:graphicFrame>
        <p:nvGraphicFramePr>
          <p:cNvPr id="3" name="Diagram 2">
            <a:extLst>
              <a:ext uri="{FF2B5EF4-FFF2-40B4-BE49-F238E27FC236}">
                <a16:creationId xmlns:a16="http://schemas.microsoft.com/office/drawing/2014/main" id="{F5300816-0229-4076-0B78-1EDFABB17588}"/>
              </a:ext>
            </a:extLst>
          </p:cNvPr>
          <p:cNvGraphicFramePr/>
          <p:nvPr>
            <p:extLst>
              <p:ext uri="{D42A27DB-BD31-4B8C-83A1-F6EECF244321}">
                <p14:modId xmlns:p14="http://schemas.microsoft.com/office/powerpoint/2010/main" val="1252864482"/>
              </p:ext>
            </p:extLst>
          </p:nvPr>
        </p:nvGraphicFramePr>
        <p:xfrm>
          <a:off x="2032000" y="1071813"/>
          <a:ext cx="8026400" cy="5066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534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Recruitment and Selection</a:t>
            </a:r>
            <a:endParaRPr lang="en-CA" sz="2000" b="1" dirty="0">
              <a:solidFill>
                <a:srgbClr val="0078AE"/>
              </a:solidFill>
            </a:endParaRPr>
          </a:p>
        </p:txBody>
      </p:sp>
      <p:graphicFrame>
        <p:nvGraphicFramePr>
          <p:cNvPr id="3" name="Diagram 2">
            <a:extLst>
              <a:ext uri="{FF2B5EF4-FFF2-40B4-BE49-F238E27FC236}">
                <a16:creationId xmlns:a16="http://schemas.microsoft.com/office/drawing/2014/main" id="{AECA4EAE-AD3F-8BEC-FFC9-EECF8F082B49}"/>
              </a:ext>
            </a:extLst>
          </p:cNvPr>
          <p:cNvGraphicFramePr/>
          <p:nvPr>
            <p:extLst>
              <p:ext uri="{D42A27DB-BD31-4B8C-83A1-F6EECF244321}">
                <p14:modId xmlns:p14="http://schemas.microsoft.com/office/powerpoint/2010/main" val="1045317926"/>
              </p:ext>
            </p:extLst>
          </p:nvPr>
        </p:nvGraphicFramePr>
        <p:xfrm>
          <a:off x="124671" y="1324576"/>
          <a:ext cx="5735023" cy="4665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Connector 5">
            <a:extLst>
              <a:ext uri="{FF2B5EF4-FFF2-40B4-BE49-F238E27FC236}">
                <a16:creationId xmlns:a16="http://schemas.microsoft.com/office/drawing/2014/main" id="{A3D6862C-B407-0A65-4C32-E950174E96B6}"/>
              </a:ext>
            </a:extLst>
          </p:cNvPr>
          <p:cNvSpPr/>
          <p:nvPr/>
        </p:nvSpPr>
        <p:spPr>
          <a:xfrm>
            <a:off x="5678185" y="1324576"/>
            <a:ext cx="472611" cy="474670"/>
          </a:xfrm>
          <a:prstGeom prst="flowChartConnector">
            <a:avLst/>
          </a:prstGeom>
          <a:solidFill>
            <a:schemeClr val="bg2"/>
          </a:solidFill>
          <a:ln w="38100">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C5721466-5411-92D3-4F5E-E62E88515DAD}"/>
              </a:ext>
            </a:extLst>
          </p:cNvPr>
          <p:cNvSpPr txBox="1"/>
          <p:nvPr/>
        </p:nvSpPr>
        <p:spPr>
          <a:xfrm>
            <a:off x="6332308" y="1408022"/>
            <a:ext cx="5452150" cy="307777"/>
          </a:xfrm>
          <a:prstGeom prst="rect">
            <a:avLst/>
          </a:prstGeom>
          <a:noFill/>
        </p:spPr>
        <p:txBody>
          <a:bodyPr wrap="square" rtlCol="0">
            <a:spAutoFit/>
          </a:bodyPr>
          <a:lstStyle/>
          <a:p>
            <a:r>
              <a:rPr lang="en-US" sz="1400" dirty="0"/>
              <a:t>Preparing a job description and posting for advertisement. </a:t>
            </a:r>
            <a:endParaRPr lang="en-CA" sz="1400" dirty="0"/>
          </a:p>
        </p:txBody>
      </p:sp>
      <p:sp>
        <p:nvSpPr>
          <p:cNvPr id="10" name="Flowchart: Connector 9">
            <a:extLst>
              <a:ext uri="{FF2B5EF4-FFF2-40B4-BE49-F238E27FC236}">
                <a16:creationId xmlns:a16="http://schemas.microsoft.com/office/drawing/2014/main" id="{02AEECA9-DEF5-15BC-7CF0-86974D00A2D5}"/>
              </a:ext>
            </a:extLst>
          </p:cNvPr>
          <p:cNvSpPr/>
          <p:nvPr/>
        </p:nvSpPr>
        <p:spPr>
          <a:xfrm>
            <a:off x="5678185" y="2038231"/>
            <a:ext cx="472611" cy="474670"/>
          </a:xfrm>
          <a:prstGeom prst="flowChartConnector">
            <a:avLst/>
          </a:prstGeom>
          <a:solidFill>
            <a:schemeClr val="bg2"/>
          </a:solidFill>
          <a:ln w="38100">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922D6C9A-872C-5474-1D69-82CB9C4A38A9}"/>
              </a:ext>
            </a:extLst>
          </p:cNvPr>
          <p:cNvSpPr txBox="1"/>
          <p:nvPr/>
        </p:nvSpPr>
        <p:spPr>
          <a:xfrm>
            <a:off x="6332308" y="2013955"/>
            <a:ext cx="5452150" cy="523220"/>
          </a:xfrm>
          <a:prstGeom prst="rect">
            <a:avLst/>
          </a:prstGeom>
          <a:noFill/>
        </p:spPr>
        <p:txBody>
          <a:bodyPr wrap="square" rtlCol="0">
            <a:spAutoFit/>
          </a:bodyPr>
          <a:lstStyle/>
          <a:p>
            <a:r>
              <a:rPr lang="en-US" sz="1400" dirty="0"/>
              <a:t>Sourcing qualified candidates through advertisements with relevant organizations, associations, websites, etc. </a:t>
            </a:r>
            <a:endParaRPr lang="en-CA" sz="1400" dirty="0"/>
          </a:p>
        </p:txBody>
      </p:sp>
      <p:sp>
        <p:nvSpPr>
          <p:cNvPr id="12" name="Flowchart: Connector 11">
            <a:extLst>
              <a:ext uri="{FF2B5EF4-FFF2-40B4-BE49-F238E27FC236}">
                <a16:creationId xmlns:a16="http://schemas.microsoft.com/office/drawing/2014/main" id="{ED6F47BB-F09D-7602-DC68-EF877F49372A}"/>
              </a:ext>
            </a:extLst>
          </p:cNvPr>
          <p:cNvSpPr/>
          <p:nvPr/>
        </p:nvSpPr>
        <p:spPr>
          <a:xfrm>
            <a:off x="5678184" y="2751886"/>
            <a:ext cx="472611" cy="474670"/>
          </a:xfrm>
          <a:prstGeom prst="flowChartConnector">
            <a:avLst/>
          </a:prstGeom>
          <a:solidFill>
            <a:schemeClr val="bg2"/>
          </a:solidFill>
          <a:ln w="38100">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BF9444C1-E89B-D50C-B65B-2936E7F4A93A}"/>
              </a:ext>
            </a:extLst>
          </p:cNvPr>
          <p:cNvSpPr txBox="1"/>
          <p:nvPr/>
        </p:nvSpPr>
        <p:spPr>
          <a:xfrm>
            <a:off x="6332308" y="2835331"/>
            <a:ext cx="5452150" cy="307777"/>
          </a:xfrm>
          <a:prstGeom prst="rect">
            <a:avLst/>
          </a:prstGeom>
          <a:noFill/>
        </p:spPr>
        <p:txBody>
          <a:bodyPr wrap="square" rtlCol="0">
            <a:spAutoFit/>
          </a:bodyPr>
          <a:lstStyle/>
          <a:p>
            <a:r>
              <a:rPr lang="en-US" sz="1400" dirty="0"/>
              <a:t>Screening qualified candidates by HR, Supervisor, and/or Manager.</a:t>
            </a:r>
            <a:endParaRPr lang="en-CA" sz="1400" dirty="0"/>
          </a:p>
        </p:txBody>
      </p:sp>
      <p:sp>
        <p:nvSpPr>
          <p:cNvPr id="14" name="Flowchart: Connector 13">
            <a:extLst>
              <a:ext uri="{FF2B5EF4-FFF2-40B4-BE49-F238E27FC236}">
                <a16:creationId xmlns:a16="http://schemas.microsoft.com/office/drawing/2014/main" id="{CB22A0E2-AC3A-0EB6-C7F0-8FD35934FD1B}"/>
              </a:ext>
            </a:extLst>
          </p:cNvPr>
          <p:cNvSpPr/>
          <p:nvPr/>
        </p:nvSpPr>
        <p:spPr>
          <a:xfrm>
            <a:off x="5678184" y="3465541"/>
            <a:ext cx="472611" cy="474670"/>
          </a:xfrm>
          <a:prstGeom prst="flowChartConnector">
            <a:avLst/>
          </a:prstGeom>
          <a:solidFill>
            <a:schemeClr val="bg2"/>
          </a:solidFill>
          <a:ln w="38100">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3DE129E3-B092-3FB8-E105-7093360A5FBB}"/>
              </a:ext>
            </a:extLst>
          </p:cNvPr>
          <p:cNvSpPr txBox="1"/>
          <p:nvPr/>
        </p:nvSpPr>
        <p:spPr>
          <a:xfrm>
            <a:off x="6332308" y="3548987"/>
            <a:ext cx="5452150" cy="307777"/>
          </a:xfrm>
          <a:prstGeom prst="rect">
            <a:avLst/>
          </a:prstGeom>
          <a:noFill/>
        </p:spPr>
        <p:txBody>
          <a:bodyPr wrap="square" rtlCol="0">
            <a:spAutoFit/>
          </a:bodyPr>
          <a:lstStyle/>
          <a:p>
            <a:r>
              <a:rPr lang="en-US" sz="1400" dirty="0"/>
              <a:t>Selecting qualified candidates from a shortlist for interviews.</a:t>
            </a:r>
            <a:endParaRPr lang="en-CA" sz="1400" dirty="0"/>
          </a:p>
        </p:txBody>
      </p:sp>
      <p:sp>
        <p:nvSpPr>
          <p:cNvPr id="16" name="Flowchart: Connector 15">
            <a:extLst>
              <a:ext uri="{FF2B5EF4-FFF2-40B4-BE49-F238E27FC236}">
                <a16:creationId xmlns:a16="http://schemas.microsoft.com/office/drawing/2014/main" id="{C606FD70-FD94-72F2-ABF4-9D0EB56181F6}"/>
              </a:ext>
            </a:extLst>
          </p:cNvPr>
          <p:cNvSpPr/>
          <p:nvPr/>
        </p:nvSpPr>
        <p:spPr>
          <a:xfrm>
            <a:off x="5678183" y="4179196"/>
            <a:ext cx="472611" cy="474670"/>
          </a:xfrm>
          <a:prstGeom prst="flowChartConnector">
            <a:avLst/>
          </a:prstGeom>
          <a:solidFill>
            <a:schemeClr val="bg2"/>
          </a:solidFill>
          <a:ln w="38100">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CAC35223-7678-DFC1-15B9-3747AB78B2D2}"/>
              </a:ext>
            </a:extLst>
          </p:cNvPr>
          <p:cNvSpPr txBox="1"/>
          <p:nvPr/>
        </p:nvSpPr>
        <p:spPr>
          <a:xfrm>
            <a:off x="6332308" y="4262643"/>
            <a:ext cx="5452150" cy="307777"/>
          </a:xfrm>
          <a:prstGeom prst="rect">
            <a:avLst/>
          </a:prstGeom>
          <a:noFill/>
        </p:spPr>
        <p:txBody>
          <a:bodyPr wrap="square" rtlCol="0">
            <a:spAutoFit/>
          </a:bodyPr>
          <a:lstStyle/>
          <a:p>
            <a:r>
              <a:rPr lang="en-US" sz="1400" dirty="0"/>
              <a:t>Hiring the successful candidate with an offer from Human Resources.</a:t>
            </a:r>
            <a:endParaRPr lang="en-CA" sz="1400" dirty="0"/>
          </a:p>
        </p:txBody>
      </p:sp>
      <p:sp>
        <p:nvSpPr>
          <p:cNvPr id="18" name="Flowchart: Connector 17">
            <a:extLst>
              <a:ext uri="{FF2B5EF4-FFF2-40B4-BE49-F238E27FC236}">
                <a16:creationId xmlns:a16="http://schemas.microsoft.com/office/drawing/2014/main" id="{8C2ABCE9-126A-35BF-5F2E-03DD1877BD48}"/>
              </a:ext>
            </a:extLst>
          </p:cNvPr>
          <p:cNvSpPr/>
          <p:nvPr/>
        </p:nvSpPr>
        <p:spPr>
          <a:xfrm>
            <a:off x="5678183" y="4892851"/>
            <a:ext cx="472611" cy="474670"/>
          </a:xfrm>
          <a:prstGeom prst="flowChartConnector">
            <a:avLst/>
          </a:prstGeom>
          <a:solidFill>
            <a:schemeClr val="bg2"/>
          </a:solidFill>
          <a:ln w="38100">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F9D0FF37-9E78-72A2-FE18-D9DCE3C6F27E}"/>
              </a:ext>
            </a:extLst>
          </p:cNvPr>
          <p:cNvSpPr txBox="1"/>
          <p:nvPr/>
        </p:nvSpPr>
        <p:spPr>
          <a:xfrm>
            <a:off x="6332308" y="4854106"/>
            <a:ext cx="5452150" cy="738664"/>
          </a:xfrm>
          <a:prstGeom prst="rect">
            <a:avLst/>
          </a:prstGeom>
          <a:noFill/>
        </p:spPr>
        <p:txBody>
          <a:bodyPr wrap="square" rtlCol="0">
            <a:spAutoFit/>
          </a:bodyPr>
          <a:lstStyle/>
          <a:p>
            <a:r>
              <a:rPr lang="en-US" sz="1400" dirty="0"/>
              <a:t>Onboarding of the new hire involves attending orientation during the first week and ongoing onboarding throughout employment (training, mentoring, development, </a:t>
            </a:r>
            <a:r>
              <a:rPr lang="en-US" sz="1400" dirty="0" err="1"/>
              <a:t>etc</a:t>
            </a:r>
            <a:r>
              <a:rPr lang="en-US" sz="1400" dirty="0"/>
              <a:t>).</a:t>
            </a:r>
            <a:endParaRPr lang="en-CA" sz="1400" dirty="0"/>
          </a:p>
        </p:txBody>
      </p:sp>
      <p:sp>
        <p:nvSpPr>
          <p:cNvPr id="20" name="TextBox 19">
            <a:extLst>
              <a:ext uri="{FF2B5EF4-FFF2-40B4-BE49-F238E27FC236}">
                <a16:creationId xmlns:a16="http://schemas.microsoft.com/office/drawing/2014/main" id="{EC62441F-6E53-CE86-2516-C70222087F8C}"/>
              </a:ext>
            </a:extLst>
          </p:cNvPr>
          <p:cNvSpPr txBox="1"/>
          <p:nvPr/>
        </p:nvSpPr>
        <p:spPr>
          <a:xfrm>
            <a:off x="5755241" y="1355326"/>
            <a:ext cx="390418" cy="400110"/>
          </a:xfrm>
          <a:prstGeom prst="rect">
            <a:avLst/>
          </a:prstGeom>
          <a:noFill/>
        </p:spPr>
        <p:txBody>
          <a:bodyPr wrap="square" rtlCol="0">
            <a:spAutoFit/>
          </a:bodyPr>
          <a:lstStyle/>
          <a:p>
            <a:r>
              <a:rPr lang="en-US" sz="2000" b="1" dirty="0">
                <a:solidFill>
                  <a:srgbClr val="D6C322"/>
                </a:solidFill>
              </a:rPr>
              <a:t>1</a:t>
            </a:r>
            <a:endParaRPr lang="en-CA" sz="2000" b="1" dirty="0">
              <a:solidFill>
                <a:srgbClr val="D6C322"/>
              </a:solidFill>
            </a:endParaRPr>
          </a:p>
        </p:txBody>
      </p:sp>
      <p:sp>
        <p:nvSpPr>
          <p:cNvPr id="21" name="TextBox 20">
            <a:extLst>
              <a:ext uri="{FF2B5EF4-FFF2-40B4-BE49-F238E27FC236}">
                <a16:creationId xmlns:a16="http://schemas.microsoft.com/office/drawing/2014/main" id="{B7448111-BC5C-0036-1957-7065A43C8AFB}"/>
              </a:ext>
            </a:extLst>
          </p:cNvPr>
          <p:cNvSpPr txBox="1"/>
          <p:nvPr/>
        </p:nvSpPr>
        <p:spPr>
          <a:xfrm>
            <a:off x="5753531" y="2075526"/>
            <a:ext cx="390418" cy="400110"/>
          </a:xfrm>
          <a:prstGeom prst="rect">
            <a:avLst/>
          </a:prstGeom>
          <a:noFill/>
        </p:spPr>
        <p:txBody>
          <a:bodyPr wrap="square" rtlCol="0">
            <a:spAutoFit/>
          </a:bodyPr>
          <a:lstStyle/>
          <a:p>
            <a:r>
              <a:rPr lang="en-US" sz="2000" b="1" dirty="0">
                <a:solidFill>
                  <a:srgbClr val="D6C322"/>
                </a:solidFill>
              </a:rPr>
              <a:t>2</a:t>
            </a:r>
            <a:endParaRPr lang="en-CA" sz="2000" b="1" dirty="0">
              <a:solidFill>
                <a:srgbClr val="D6C322"/>
              </a:solidFill>
            </a:endParaRPr>
          </a:p>
        </p:txBody>
      </p:sp>
      <p:sp>
        <p:nvSpPr>
          <p:cNvPr id="22" name="TextBox 21">
            <a:extLst>
              <a:ext uri="{FF2B5EF4-FFF2-40B4-BE49-F238E27FC236}">
                <a16:creationId xmlns:a16="http://schemas.microsoft.com/office/drawing/2014/main" id="{20BD7EF4-0FFE-057E-67E0-869497963D98}"/>
              </a:ext>
            </a:extLst>
          </p:cNvPr>
          <p:cNvSpPr txBox="1"/>
          <p:nvPr/>
        </p:nvSpPr>
        <p:spPr>
          <a:xfrm>
            <a:off x="5772369" y="2791465"/>
            <a:ext cx="390418" cy="400110"/>
          </a:xfrm>
          <a:prstGeom prst="rect">
            <a:avLst/>
          </a:prstGeom>
          <a:noFill/>
        </p:spPr>
        <p:txBody>
          <a:bodyPr wrap="square" rtlCol="0">
            <a:spAutoFit/>
          </a:bodyPr>
          <a:lstStyle/>
          <a:p>
            <a:r>
              <a:rPr lang="en-US" sz="2000" b="1" dirty="0">
                <a:solidFill>
                  <a:srgbClr val="D6C322"/>
                </a:solidFill>
              </a:rPr>
              <a:t>3</a:t>
            </a:r>
            <a:endParaRPr lang="en-CA" sz="2000" b="1" dirty="0">
              <a:solidFill>
                <a:srgbClr val="D6C322"/>
              </a:solidFill>
            </a:endParaRPr>
          </a:p>
        </p:txBody>
      </p:sp>
      <p:sp>
        <p:nvSpPr>
          <p:cNvPr id="23" name="TextBox 22">
            <a:extLst>
              <a:ext uri="{FF2B5EF4-FFF2-40B4-BE49-F238E27FC236}">
                <a16:creationId xmlns:a16="http://schemas.microsoft.com/office/drawing/2014/main" id="{795B0B5A-4141-EFAC-D5DE-02F9CB8B3742}"/>
              </a:ext>
            </a:extLst>
          </p:cNvPr>
          <p:cNvSpPr txBox="1"/>
          <p:nvPr/>
        </p:nvSpPr>
        <p:spPr>
          <a:xfrm>
            <a:off x="5760385" y="3502821"/>
            <a:ext cx="390418" cy="400110"/>
          </a:xfrm>
          <a:prstGeom prst="rect">
            <a:avLst/>
          </a:prstGeom>
          <a:noFill/>
        </p:spPr>
        <p:txBody>
          <a:bodyPr wrap="square" rtlCol="0">
            <a:spAutoFit/>
          </a:bodyPr>
          <a:lstStyle/>
          <a:p>
            <a:r>
              <a:rPr lang="en-US" sz="2000" b="1" dirty="0">
                <a:solidFill>
                  <a:srgbClr val="D6C322"/>
                </a:solidFill>
              </a:rPr>
              <a:t>4</a:t>
            </a:r>
            <a:endParaRPr lang="en-CA" sz="2000" b="1" dirty="0">
              <a:solidFill>
                <a:srgbClr val="D6C322"/>
              </a:solidFill>
            </a:endParaRPr>
          </a:p>
        </p:txBody>
      </p:sp>
      <p:sp>
        <p:nvSpPr>
          <p:cNvPr id="24" name="TextBox 23">
            <a:extLst>
              <a:ext uri="{FF2B5EF4-FFF2-40B4-BE49-F238E27FC236}">
                <a16:creationId xmlns:a16="http://schemas.microsoft.com/office/drawing/2014/main" id="{BE3E313C-A34F-C2F5-3603-DE6FFB73AFEC}"/>
              </a:ext>
            </a:extLst>
          </p:cNvPr>
          <p:cNvSpPr txBox="1"/>
          <p:nvPr/>
        </p:nvSpPr>
        <p:spPr>
          <a:xfrm>
            <a:off x="5772369" y="4216476"/>
            <a:ext cx="390418" cy="400110"/>
          </a:xfrm>
          <a:prstGeom prst="rect">
            <a:avLst/>
          </a:prstGeom>
          <a:noFill/>
        </p:spPr>
        <p:txBody>
          <a:bodyPr wrap="square" rtlCol="0">
            <a:spAutoFit/>
          </a:bodyPr>
          <a:lstStyle/>
          <a:p>
            <a:r>
              <a:rPr lang="en-US" sz="2000" b="1" dirty="0">
                <a:solidFill>
                  <a:srgbClr val="D6C322"/>
                </a:solidFill>
              </a:rPr>
              <a:t>5</a:t>
            </a:r>
            <a:endParaRPr lang="en-CA" sz="2000" b="1" dirty="0">
              <a:solidFill>
                <a:srgbClr val="D6C322"/>
              </a:solidFill>
            </a:endParaRPr>
          </a:p>
        </p:txBody>
      </p:sp>
      <p:sp>
        <p:nvSpPr>
          <p:cNvPr id="25" name="TextBox 24">
            <a:extLst>
              <a:ext uri="{FF2B5EF4-FFF2-40B4-BE49-F238E27FC236}">
                <a16:creationId xmlns:a16="http://schemas.microsoft.com/office/drawing/2014/main" id="{E6E7C891-BCE8-7614-16BB-1685650FA044}"/>
              </a:ext>
            </a:extLst>
          </p:cNvPr>
          <p:cNvSpPr txBox="1"/>
          <p:nvPr/>
        </p:nvSpPr>
        <p:spPr>
          <a:xfrm>
            <a:off x="5760385" y="4932286"/>
            <a:ext cx="390418" cy="400110"/>
          </a:xfrm>
          <a:prstGeom prst="rect">
            <a:avLst/>
          </a:prstGeom>
          <a:noFill/>
        </p:spPr>
        <p:txBody>
          <a:bodyPr wrap="square" rtlCol="0">
            <a:spAutoFit/>
          </a:bodyPr>
          <a:lstStyle/>
          <a:p>
            <a:r>
              <a:rPr lang="en-US" sz="2000" b="1" dirty="0">
                <a:solidFill>
                  <a:srgbClr val="D6C322"/>
                </a:solidFill>
              </a:rPr>
              <a:t>6</a:t>
            </a:r>
            <a:endParaRPr lang="en-CA" sz="2000" b="1" dirty="0">
              <a:solidFill>
                <a:srgbClr val="D6C322"/>
              </a:solidFill>
            </a:endParaRPr>
          </a:p>
        </p:txBody>
      </p:sp>
    </p:spTree>
    <p:extLst>
      <p:ext uri="{BB962C8B-B14F-4D97-AF65-F5344CB8AC3E}">
        <p14:creationId xmlns:p14="http://schemas.microsoft.com/office/powerpoint/2010/main" val="307184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Employee Relations</a:t>
            </a:r>
            <a:endParaRPr lang="en-CA" sz="2000" b="1" dirty="0">
              <a:solidFill>
                <a:srgbClr val="0078AE"/>
              </a:solidFill>
            </a:endParaRPr>
          </a:p>
        </p:txBody>
      </p:sp>
      <p:graphicFrame>
        <p:nvGraphicFramePr>
          <p:cNvPr id="3" name="Diagram 2">
            <a:extLst>
              <a:ext uri="{FF2B5EF4-FFF2-40B4-BE49-F238E27FC236}">
                <a16:creationId xmlns:a16="http://schemas.microsoft.com/office/drawing/2014/main" id="{D28DB4CB-1D2C-B41C-0E77-B037D1C8F2D2}"/>
              </a:ext>
            </a:extLst>
          </p:cNvPr>
          <p:cNvGraphicFramePr/>
          <p:nvPr>
            <p:extLst>
              <p:ext uri="{D42A27DB-BD31-4B8C-83A1-F6EECF244321}">
                <p14:modId xmlns:p14="http://schemas.microsoft.com/office/powerpoint/2010/main" val="3589590991"/>
              </p:ext>
            </p:extLst>
          </p:nvPr>
        </p:nvGraphicFramePr>
        <p:xfrm>
          <a:off x="983464" y="1420670"/>
          <a:ext cx="10225071" cy="4989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8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Learning and Development Program</a:t>
            </a:r>
            <a:endParaRPr lang="en-CA" sz="2000" b="1" dirty="0">
              <a:solidFill>
                <a:srgbClr val="0078AE"/>
              </a:solidFill>
            </a:endParaRPr>
          </a:p>
        </p:txBody>
      </p:sp>
      <p:graphicFrame>
        <p:nvGraphicFramePr>
          <p:cNvPr id="5" name="Diagram 4">
            <a:extLst>
              <a:ext uri="{FF2B5EF4-FFF2-40B4-BE49-F238E27FC236}">
                <a16:creationId xmlns:a16="http://schemas.microsoft.com/office/drawing/2014/main" id="{B19050C1-3F9B-90A5-8196-E7DED716D124}"/>
              </a:ext>
            </a:extLst>
          </p:cNvPr>
          <p:cNvGraphicFramePr/>
          <p:nvPr>
            <p:extLst>
              <p:ext uri="{D42A27DB-BD31-4B8C-83A1-F6EECF244321}">
                <p14:modId xmlns:p14="http://schemas.microsoft.com/office/powerpoint/2010/main" val="1649064444"/>
              </p:ext>
            </p:extLst>
          </p:nvPr>
        </p:nvGraphicFramePr>
        <p:xfrm>
          <a:off x="753152" y="1393436"/>
          <a:ext cx="10685695" cy="5016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163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Human Resource Services - Council</a:t>
            </a:r>
            <a:endParaRPr lang="en-CA" sz="2000" b="1" dirty="0">
              <a:solidFill>
                <a:srgbClr val="0078AE"/>
              </a:solidFill>
            </a:endParaRPr>
          </a:p>
        </p:txBody>
      </p:sp>
      <p:graphicFrame>
        <p:nvGraphicFramePr>
          <p:cNvPr id="3" name="Diagram 2">
            <a:extLst>
              <a:ext uri="{FF2B5EF4-FFF2-40B4-BE49-F238E27FC236}">
                <a16:creationId xmlns:a16="http://schemas.microsoft.com/office/drawing/2014/main" id="{4DC26A36-2D85-9174-3740-FAE7354F9088}"/>
              </a:ext>
            </a:extLst>
          </p:cNvPr>
          <p:cNvGraphicFramePr/>
          <p:nvPr>
            <p:extLst>
              <p:ext uri="{D42A27DB-BD31-4B8C-83A1-F6EECF244321}">
                <p14:modId xmlns:p14="http://schemas.microsoft.com/office/powerpoint/2010/main" val="2817462894"/>
              </p:ext>
            </p:extLst>
          </p:nvPr>
        </p:nvGraphicFramePr>
        <p:xfrm>
          <a:off x="1210067" y="989620"/>
          <a:ext cx="10543569" cy="5668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Heart with pulse outline">
            <a:extLst>
              <a:ext uri="{FF2B5EF4-FFF2-40B4-BE49-F238E27FC236}">
                <a16:creationId xmlns:a16="http://schemas.microsoft.com/office/drawing/2014/main" id="{66648E3C-3097-5035-5BCE-D44180FAD8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3602" y="2003460"/>
            <a:ext cx="612856" cy="612856"/>
          </a:xfrm>
          <a:prstGeom prst="rect">
            <a:avLst/>
          </a:prstGeom>
        </p:spPr>
      </p:pic>
      <p:pic>
        <p:nvPicPr>
          <p:cNvPr id="10" name="Graphic 9" descr="Coins with solid fill">
            <a:extLst>
              <a:ext uri="{FF2B5EF4-FFF2-40B4-BE49-F238E27FC236}">
                <a16:creationId xmlns:a16="http://schemas.microsoft.com/office/drawing/2014/main" id="{EE49BACE-92CB-095B-9136-DE383EFEF3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00578" y="2815657"/>
            <a:ext cx="483498" cy="483498"/>
          </a:xfrm>
          <a:prstGeom prst="rect">
            <a:avLst/>
          </a:prstGeom>
        </p:spPr>
      </p:pic>
      <p:pic>
        <p:nvPicPr>
          <p:cNvPr id="11" name="Graphic 10" descr="Coins with solid fill">
            <a:extLst>
              <a:ext uri="{FF2B5EF4-FFF2-40B4-BE49-F238E27FC236}">
                <a16:creationId xmlns:a16="http://schemas.microsoft.com/office/drawing/2014/main" id="{327A9B68-B62A-C94E-D9DF-06D3567995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70049" y="3599334"/>
            <a:ext cx="483498" cy="483498"/>
          </a:xfrm>
          <a:prstGeom prst="rect">
            <a:avLst/>
          </a:prstGeom>
        </p:spPr>
      </p:pic>
      <p:pic>
        <p:nvPicPr>
          <p:cNvPr id="13" name="Graphic 12" descr="Scroll with solid fill">
            <a:extLst>
              <a:ext uri="{FF2B5EF4-FFF2-40B4-BE49-F238E27FC236}">
                <a16:creationId xmlns:a16="http://schemas.microsoft.com/office/drawing/2014/main" id="{60DEEF6A-3E0E-7697-8905-F9DF3CE54B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90304" y="4367791"/>
            <a:ext cx="483498" cy="483498"/>
          </a:xfrm>
          <a:prstGeom prst="rect">
            <a:avLst/>
          </a:prstGeom>
        </p:spPr>
      </p:pic>
      <p:pic>
        <p:nvPicPr>
          <p:cNvPr id="15" name="Graphic 14" descr="Clipboard with solid fill">
            <a:extLst>
              <a:ext uri="{FF2B5EF4-FFF2-40B4-BE49-F238E27FC236}">
                <a16:creationId xmlns:a16="http://schemas.microsoft.com/office/drawing/2014/main" id="{CCD59310-74B1-E1B2-F87B-7D0FEAC2B90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86507" y="5073751"/>
            <a:ext cx="587045" cy="587045"/>
          </a:xfrm>
          <a:prstGeom prst="rect">
            <a:avLst/>
          </a:prstGeom>
        </p:spPr>
      </p:pic>
      <p:pic>
        <p:nvPicPr>
          <p:cNvPr id="21" name="Graphic 20" descr="Business Growth with solid fill">
            <a:extLst>
              <a:ext uri="{FF2B5EF4-FFF2-40B4-BE49-F238E27FC236}">
                <a16:creationId xmlns:a16="http://schemas.microsoft.com/office/drawing/2014/main" id="{57C25D61-7E37-C7F6-0E2A-55E5B6B733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45002" y="5893532"/>
            <a:ext cx="542569" cy="542569"/>
          </a:xfrm>
          <a:prstGeom prst="rect">
            <a:avLst/>
          </a:prstGeom>
        </p:spPr>
      </p:pic>
      <p:pic>
        <p:nvPicPr>
          <p:cNvPr id="23" name="Graphic 22" descr="Handshake with solid fill">
            <a:extLst>
              <a:ext uri="{FF2B5EF4-FFF2-40B4-BE49-F238E27FC236}">
                <a16:creationId xmlns:a16="http://schemas.microsoft.com/office/drawing/2014/main" id="{58C048F0-6082-ECBF-AA99-2D05D25F67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10506" y="1230656"/>
            <a:ext cx="597613" cy="597613"/>
          </a:xfrm>
          <a:prstGeom prst="rect">
            <a:avLst/>
          </a:prstGeom>
        </p:spPr>
      </p:pic>
    </p:spTree>
    <p:extLst>
      <p:ext uri="{BB962C8B-B14F-4D97-AF65-F5344CB8AC3E}">
        <p14:creationId xmlns:p14="http://schemas.microsoft.com/office/powerpoint/2010/main" val="137934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2</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Organizational Structure</a:t>
            </a:r>
            <a:endParaRPr lang="en-CA" sz="2000" b="1" dirty="0">
              <a:solidFill>
                <a:srgbClr val="0078AE"/>
              </a:solidFill>
            </a:endParaRPr>
          </a:p>
        </p:txBody>
      </p:sp>
      <p:graphicFrame>
        <p:nvGraphicFramePr>
          <p:cNvPr id="11" name="Diagram 10">
            <a:extLst>
              <a:ext uri="{FF2B5EF4-FFF2-40B4-BE49-F238E27FC236}">
                <a16:creationId xmlns:a16="http://schemas.microsoft.com/office/drawing/2014/main" id="{DFC74276-A41F-B16E-B005-3C4828DA2548}"/>
              </a:ext>
            </a:extLst>
          </p:cNvPr>
          <p:cNvGraphicFramePr/>
          <p:nvPr>
            <p:extLst>
              <p:ext uri="{D42A27DB-BD31-4B8C-83A1-F6EECF244321}">
                <p14:modId xmlns:p14="http://schemas.microsoft.com/office/powerpoint/2010/main" val="3099440828"/>
              </p:ext>
            </p:extLst>
          </p:nvPr>
        </p:nvGraphicFramePr>
        <p:xfrm>
          <a:off x="1462931" y="1013090"/>
          <a:ext cx="9375645" cy="55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82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Questions</a:t>
            </a:r>
            <a:endParaRPr lang="en-CA" sz="2000" b="1" dirty="0">
              <a:solidFill>
                <a:srgbClr val="0078AE"/>
              </a:solidFill>
            </a:endParaRPr>
          </a:p>
        </p:txBody>
      </p:sp>
      <p:pic>
        <p:nvPicPr>
          <p:cNvPr id="5" name="Graphic 4" descr="Questions with solid fill">
            <a:extLst>
              <a:ext uri="{FF2B5EF4-FFF2-40B4-BE49-F238E27FC236}">
                <a16:creationId xmlns:a16="http://schemas.microsoft.com/office/drawing/2014/main" id="{1703C856-30CD-8455-1229-AE3DEEB136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861" y="1965789"/>
            <a:ext cx="2926422" cy="2926422"/>
          </a:xfrm>
          <a:prstGeom prst="rect">
            <a:avLst/>
          </a:prstGeom>
        </p:spPr>
      </p:pic>
      <p:sp>
        <p:nvSpPr>
          <p:cNvPr id="6" name="TextBox 5">
            <a:extLst>
              <a:ext uri="{FF2B5EF4-FFF2-40B4-BE49-F238E27FC236}">
                <a16:creationId xmlns:a16="http://schemas.microsoft.com/office/drawing/2014/main" id="{B612DD89-95A7-63C6-5744-CACD461C0598}"/>
              </a:ext>
            </a:extLst>
          </p:cNvPr>
          <p:cNvSpPr txBox="1"/>
          <p:nvPr/>
        </p:nvSpPr>
        <p:spPr>
          <a:xfrm>
            <a:off x="3885283" y="2644170"/>
            <a:ext cx="9226550" cy="1569660"/>
          </a:xfrm>
          <a:prstGeom prst="rect">
            <a:avLst/>
          </a:prstGeom>
          <a:noFill/>
        </p:spPr>
        <p:txBody>
          <a:bodyPr wrap="square" rtlCol="0">
            <a:spAutoFit/>
          </a:bodyPr>
          <a:lstStyle/>
          <a:p>
            <a:r>
              <a:rPr lang="en-US" sz="9600" b="1" dirty="0">
                <a:solidFill>
                  <a:srgbClr val="0078AE"/>
                </a:solidFill>
              </a:rPr>
              <a:t>Questions?</a:t>
            </a:r>
            <a:endParaRPr lang="en-CA" sz="9600" b="1" dirty="0">
              <a:solidFill>
                <a:srgbClr val="0078AE"/>
              </a:solidFill>
            </a:endParaRPr>
          </a:p>
        </p:txBody>
      </p:sp>
    </p:spTree>
    <p:extLst>
      <p:ext uri="{BB962C8B-B14F-4D97-AF65-F5344CB8AC3E}">
        <p14:creationId xmlns:p14="http://schemas.microsoft.com/office/powerpoint/2010/main" val="111658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3</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The Community, Council, and Administration</a:t>
            </a:r>
            <a:endParaRPr lang="en-CA" sz="2000" b="1" dirty="0">
              <a:solidFill>
                <a:srgbClr val="0078AE"/>
              </a:solidFill>
            </a:endParaRPr>
          </a:p>
        </p:txBody>
      </p:sp>
      <p:graphicFrame>
        <p:nvGraphicFramePr>
          <p:cNvPr id="6" name="Diagram 5">
            <a:extLst>
              <a:ext uri="{FF2B5EF4-FFF2-40B4-BE49-F238E27FC236}">
                <a16:creationId xmlns:a16="http://schemas.microsoft.com/office/drawing/2014/main" id="{E21A8640-3A39-6593-B6D0-CAE1AE303E68}"/>
              </a:ext>
            </a:extLst>
          </p:cNvPr>
          <p:cNvGraphicFramePr/>
          <p:nvPr>
            <p:extLst>
              <p:ext uri="{D42A27DB-BD31-4B8C-83A1-F6EECF244321}">
                <p14:modId xmlns:p14="http://schemas.microsoft.com/office/powerpoint/2010/main" val="2898047316"/>
              </p:ext>
            </p:extLst>
          </p:nvPr>
        </p:nvGraphicFramePr>
        <p:xfrm>
          <a:off x="6096000" y="1661733"/>
          <a:ext cx="5414763" cy="4284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8018F8B-321E-E137-570F-FED802BDB077}"/>
              </a:ext>
            </a:extLst>
          </p:cNvPr>
          <p:cNvSpPr txBox="1"/>
          <p:nvPr/>
        </p:nvSpPr>
        <p:spPr>
          <a:xfrm>
            <a:off x="557347" y="1295756"/>
            <a:ext cx="5538653" cy="5016758"/>
          </a:xfrm>
          <a:prstGeom prst="rect">
            <a:avLst/>
          </a:prstGeom>
          <a:noFill/>
        </p:spPr>
        <p:txBody>
          <a:bodyPr wrap="square" rtlCol="0">
            <a:spAutoFit/>
          </a:bodyPr>
          <a:lstStyle/>
          <a:p>
            <a:r>
              <a:rPr lang="en-US" sz="2000" b="1" dirty="0"/>
              <a:t>The Community:</a:t>
            </a:r>
          </a:p>
          <a:p>
            <a:pPr marL="285750" indent="-285750">
              <a:buFont typeface="Arial" panose="020B0604020202020204" pitchFamily="34" charset="0"/>
              <a:buChar char="•"/>
            </a:pPr>
            <a:r>
              <a:rPr lang="en-CA" sz="2000" dirty="0"/>
              <a:t>Receives various services from Administration</a:t>
            </a:r>
          </a:p>
          <a:p>
            <a:pPr marL="285750" indent="-285750">
              <a:buFont typeface="Arial" panose="020B0604020202020204" pitchFamily="34" charset="0"/>
              <a:buChar char="•"/>
            </a:pPr>
            <a:r>
              <a:rPr lang="en-CA" sz="2000" dirty="0"/>
              <a:t>Pays property taxation and other user fees</a:t>
            </a:r>
          </a:p>
          <a:p>
            <a:pPr marL="285750" indent="-285750">
              <a:buFont typeface="Arial" panose="020B0604020202020204" pitchFamily="34" charset="0"/>
              <a:buChar char="•"/>
            </a:pPr>
            <a:r>
              <a:rPr lang="en-CA" sz="2000" dirty="0"/>
              <a:t>Elects Council every 4 years</a:t>
            </a:r>
          </a:p>
          <a:p>
            <a:pPr marL="285750" indent="-285750">
              <a:buFont typeface="Arial" panose="020B0604020202020204" pitchFamily="34" charset="0"/>
              <a:buChar char="•"/>
            </a:pPr>
            <a:endParaRPr lang="en-CA" sz="2000" dirty="0"/>
          </a:p>
          <a:p>
            <a:r>
              <a:rPr lang="en-CA" sz="2000" b="1" dirty="0"/>
              <a:t>Council:</a:t>
            </a:r>
          </a:p>
          <a:p>
            <a:pPr marL="285750" indent="-285750">
              <a:buFont typeface="Arial" panose="020B0604020202020204" pitchFamily="34" charset="0"/>
              <a:buChar char="•"/>
            </a:pPr>
            <a:r>
              <a:rPr lang="en-CA" sz="2000" dirty="0"/>
              <a:t>Elected by the Community</a:t>
            </a:r>
          </a:p>
          <a:p>
            <a:pPr marL="285750" indent="-285750">
              <a:buFont typeface="Arial" panose="020B0604020202020204" pitchFamily="34" charset="0"/>
              <a:buChar char="•"/>
            </a:pPr>
            <a:r>
              <a:rPr lang="en-CA" sz="2000" dirty="0"/>
              <a:t>Provides oversight, policy setting, and direction to Administration</a:t>
            </a:r>
          </a:p>
          <a:p>
            <a:pPr marL="285750" indent="-285750">
              <a:buFont typeface="Arial" panose="020B0604020202020204" pitchFamily="34" charset="0"/>
              <a:buChar char="•"/>
            </a:pPr>
            <a:endParaRPr lang="en-CA" sz="2000" dirty="0"/>
          </a:p>
          <a:p>
            <a:r>
              <a:rPr lang="en-CA" sz="2000" b="1" dirty="0"/>
              <a:t>Administration:</a:t>
            </a:r>
          </a:p>
          <a:p>
            <a:pPr marL="285750" indent="-285750">
              <a:buFont typeface="Arial" panose="020B0604020202020204" pitchFamily="34" charset="0"/>
              <a:buChar char="•"/>
            </a:pPr>
            <a:r>
              <a:rPr lang="en-CA" sz="2000" dirty="0"/>
              <a:t>The CAO is Council’s only employee</a:t>
            </a:r>
          </a:p>
          <a:p>
            <a:pPr marL="285750" indent="-285750">
              <a:buFont typeface="Arial" panose="020B0604020202020204" pitchFamily="34" charset="0"/>
              <a:buChar char="•"/>
            </a:pPr>
            <a:r>
              <a:rPr lang="en-CA" sz="2000" dirty="0"/>
              <a:t>The CAO is responsible for Township Administration</a:t>
            </a:r>
          </a:p>
          <a:p>
            <a:pPr marL="285750" indent="-285750">
              <a:buFont typeface="Arial" panose="020B0604020202020204" pitchFamily="34" charset="0"/>
              <a:buChar char="•"/>
            </a:pPr>
            <a:r>
              <a:rPr lang="en-CA" sz="2000" dirty="0"/>
              <a:t>Provides various services to the Community based on direction provided by Council</a:t>
            </a:r>
          </a:p>
        </p:txBody>
      </p:sp>
    </p:spTree>
    <p:extLst>
      <p:ext uri="{BB962C8B-B14F-4D97-AF65-F5344CB8AC3E}">
        <p14:creationId xmlns:p14="http://schemas.microsoft.com/office/powerpoint/2010/main" val="135375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graphicFrame>
        <p:nvGraphicFramePr>
          <p:cNvPr id="3" name="Content Placeholder 2">
            <a:extLst>
              <a:ext uri="{FF2B5EF4-FFF2-40B4-BE49-F238E27FC236}">
                <a16:creationId xmlns:a16="http://schemas.microsoft.com/office/drawing/2014/main" id="{E6444F22-A05B-D2CF-80AF-EB7A3154F4F8}"/>
              </a:ext>
            </a:extLst>
          </p:cNvPr>
          <p:cNvGraphicFramePr>
            <a:graphicFrameLocks noGrp="1"/>
          </p:cNvGraphicFramePr>
          <p:nvPr>
            <p:ph idx="1"/>
            <p:extLst>
              <p:ext uri="{D42A27DB-BD31-4B8C-83A1-F6EECF244321}">
                <p14:modId xmlns:p14="http://schemas.microsoft.com/office/powerpoint/2010/main" val="1848879144"/>
              </p:ext>
            </p:extLst>
          </p:nvPr>
        </p:nvGraphicFramePr>
        <p:xfrm>
          <a:off x="780793" y="968632"/>
          <a:ext cx="11185537" cy="4567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Council: Setting Policy &amp; Direction</a:t>
            </a:r>
            <a:endParaRPr lang="en-CA" sz="2000" b="1" dirty="0">
              <a:solidFill>
                <a:srgbClr val="0078AE"/>
              </a:solidFill>
            </a:endParaRPr>
          </a:p>
        </p:txBody>
      </p:sp>
      <p:pic>
        <p:nvPicPr>
          <p:cNvPr id="10" name="Picture 9">
            <a:extLst>
              <a:ext uri="{FF2B5EF4-FFF2-40B4-BE49-F238E27FC236}">
                <a16:creationId xmlns:a16="http://schemas.microsoft.com/office/drawing/2014/main" id="{AA5A98C5-0F87-7C27-164B-E929D2F31EB3}"/>
              </a:ext>
            </a:extLst>
          </p:cNvPr>
          <p:cNvPicPr>
            <a:picLocks noChangeAspect="1"/>
          </p:cNvPicPr>
          <p:nvPr/>
        </p:nvPicPr>
        <p:blipFill>
          <a:blip r:embed="rId8"/>
          <a:stretch>
            <a:fillRect/>
          </a:stretch>
        </p:blipFill>
        <p:spPr>
          <a:xfrm>
            <a:off x="567038" y="2101079"/>
            <a:ext cx="3193074" cy="3193074"/>
          </a:xfrm>
          <a:prstGeom prst="rect">
            <a:avLst/>
          </a:prstGeom>
        </p:spPr>
      </p:pic>
      <p:sp>
        <p:nvSpPr>
          <p:cNvPr id="11" name="Arrow: Down 10">
            <a:extLst>
              <a:ext uri="{FF2B5EF4-FFF2-40B4-BE49-F238E27FC236}">
                <a16:creationId xmlns:a16="http://schemas.microsoft.com/office/drawing/2014/main" id="{A776F9C2-6C1E-8026-E66F-C125837904A3}"/>
              </a:ext>
            </a:extLst>
          </p:cNvPr>
          <p:cNvSpPr/>
          <p:nvPr/>
        </p:nvSpPr>
        <p:spPr>
          <a:xfrm>
            <a:off x="4526261" y="5274572"/>
            <a:ext cx="307534" cy="282931"/>
          </a:xfrm>
          <a:prstGeom prst="downArrow">
            <a:avLst/>
          </a:prstGeom>
          <a:solidFill>
            <a:srgbClr val="D6C322"/>
          </a:solidFill>
          <a:ln>
            <a:solidFill>
              <a:srgbClr val="D6C32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Arrow: Down 11">
            <a:extLst>
              <a:ext uri="{FF2B5EF4-FFF2-40B4-BE49-F238E27FC236}">
                <a16:creationId xmlns:a16="http://schemas.microsoft.com/office/drawing/2014/main" id="{D39DF47B-CCC0-45D4-EF8E-7CAA4EAAC520}"/>
              </a:ext>
            </a:extLst>
          </p:cNvPr>
          <p:cNvSpPr/>
          <p:nvPr/>
        </p:nvSpPr>
        <p:spPr>
          <a:xfrm>
            <a:off x="6934444" y="5278246"/>
            <a:ext cx="307534" cy="282931"/>
          </a:xfrm>
          <a:prstGeom prst="downArrow">
            <a:avLst/>
          </a:prstGeom>
          <a:solidFill>
            <a:srgbClr val="D6C322"/>
          </a:solidFill>
          <a:ln>
            <a:solidFill>
              <a:srgbClr val="D6C32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3" name="Arrow: Down 12">
            <a:extLst>
              <a:ext uri="{FF2B5EF4-FFF2-40B4-BE49-F238E27FC236}">
                <a16:creationId xmlns:a16="http://schemas.microsoft.com/office/drawing/2014/main" id="{FE76F898-FF58-F74A-DE95-D997CA712C5B}"/>
              </a:ext>
            </a:extLst>
          </p:cNvPr>
          <p:cNvSpPr/>
          <p:nvPr/>
        </p:nvSpPr>
        <p:spPr>
          <a:xfrm>
            <a:off x="8133092" y="5274572"/>
            <a:ext cx="307534" cy="282931"/>
          </a:xfrm>
          <a:prstGeom prst="downArrow">
            <a:avLst/>
          </a:prstGeom>
          <a:solidFill>
            <a:srgbClr val="D6C322"/>
          </a:solidFill>
          <a:ln>
            <a:solidFill>
              <a:srgbClr val="D6C32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4" name="Arrow: Down 13">
            <a:extLst>
              <a:ext uri="{FF2B5EF4-FFF2-40B4-BE49-F238E27FC236}">
                <a16:creationId xmlns:a16="http://schemas.microsoft.com/office/drawing/2014/main" id="{E41AAB40-0EBF-B18A-CDFF-FF158CDC5293}"/>
              </a:ext>
            </a:extLst>
          </p:cNvPr>
          <p:cNvSpPr/>
          <p:nvPr/>
        </p:nvSpPr>
        <p:spPr>
          <a:xfrm>
            <a:off x="5790224" y="5278246"/>
            <a:ext cx="307534" cy="282931"/>
          </a:xfrm>
          <a:prstGeom prst="downArrow">
            <a:avLst/>
          </a:prstGeom>
          <a:solidFill>
            <a:srgbClr val="D6C322"/>
          </a:solidFill>
          <a:ln>
            <a:solidFill>
              <a:srgbClr val="D6C32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084F2C23-739F-B36F-DE29-73547B4E7749}"/>
              </a:ext>
            </a:extLst>
          </p:cNvPr>
          <p:cNvSpPr/>
          <p:nvPr/>
        </p:nvSpPr>
        <p:spPr>
          <a:xfrm>
            <a:off x="1657264" y="5709588"/>
            <a:ext cx="8877471" cy="787286"/>
          </a:xfrm>
          <a:prstGeom prst="rect">
            <a:avLst/>
          </a:prstGeom>
          <a:solidFill>
            <a:srgbClr val="D6C322"/>
          </a:solidFill>
          <a:ln>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Operational Implementation: CAO &amp; Senior Management Team</a:t>
            </a:r>
          </a:p>
        </p:txBody>
      </p:sp>
    </p:spTree>
    <p:extLst>
      <p:ext uri="{BB962C8B-B14F-4D97-AF65-F5344CB8AC3E}">
        <p14:creationId xmlns:p14="http://schemas.microsoft.com/office/powerpoint/2010/main" val="189489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5</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Ongoing Projects &amp; Initiatives</a:t>
            </a:r>
            <a:endParaRPr lang="en-CA" sz="2000" b="1" dirty="0">
              <a:solidFill>
                <a:srgbClr val="0078AE"/>
              </a:solidFill>
            </a:endParaRPr>
          </a:p>
        </p:txBody>
      </p:sp>
      <p:graphicFrame>
        <p:nvGraphicFramePr>
          <p:cNvPr id="10" name="Diagram 9">
            <a:extLst>
              <a:ext uri="{FF2B5EF4-FFF2-40B4-BE49-F238E27FC236}">
                <a16:creationId xmlns:a16="http://schemas.microsoft.com/office/drawing/2014/main" id="{51D94F2B-DA44-C98B-EE01-AC06518C2E3A}"/>
              </a:ext>
            </a:extLst>
          </p:cNvPr>
          <p:cNvGraphicFramePr/>
          <p:nvPr>
            <p:extLst>
              <p:ext uri="{D42A27DB-BD31-4B8C-83A1-F6EECF244321}">
                <p14:modId xmlns:p14="http://schemas.microsoft.com/office/powerpoint/2010/main" val="1393660133"/>
              </p:ext>
            </p:extLst>
          </p:nvPr>
        </p:nvGraphicFramePr>
        <p:xfrm>
          <a:off x="1300797" y="1071813"/>
          <a:ext cx="95904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13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6</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CAO Wellness Town Hall</a:t>
            </a:r>
            <a:endParaRPr lang="en-CA" sz="2000" b="1" dirty="0">
              <a:solidFill>
                <a:srgbClr val="0078AE"/>
              </a:solidFill>
            </a:endParaRPr>
          </a:p>
        </p:txBody>
      </p:sp>
      <p:pic>
        <p:nvPicPr>
          <p:cNvPr id="6" name="Picture 5" descr="A collage of people&#10;&#10;Description automatically generated with low confidence">
            <a:extLst>
              <a:ext uri="{FF2B5EF4-FFF2-40B4-BE49-F238E27FC236}">
                <a16:creationId xmlns:a16="http://schemas.microsoft.com/office/drawing/2014/main" id="{12F868E6-9F56-12AE-9720-10715E4E5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262" y="1652920"/>
            <a:ext cx="3918047" cy="3281364"/>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EB870010-1357-731F-4275-8095697AC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0" y="1652921"/>
            <a:ext cx="3918047" cy="3281363"/>
          </a:xfrm>
          <a:prstGeom prst="rect">
            <a:avLst/>
          </a:prstGeom>
        </p:spPr>
      </p:pic>
      <p:pic>
        <p:nvPicPr>
          <p:cNvPr id="11" name="Picture 10" descr="A picture containing indoor, person, crowd&#10;&#10;Description automatically generated">
            <a:extLst>
              <a:ext uri="{FF2B5EF4-FFF2-40B4-BE49-F238E27FC236}">
                <a16:creationId xmlns:a16="http://schemas.microsoft.com/office/drawing/2014/main" id="{2F6005FC-BDE8-87B3-CCF8-C79FF0BB0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976" y="1652920"/>
            <a:ext cx="3918047" cy="3281364"/>
          </a:xfrm>
          <a:prstGeom prst="rect">
            <a:avLst/>
          </a:prstGeom>
        </p:spPr>
      </p:pic>
      <p:sp>
        <p:nvSpPr>
          <p:cNvPr id="12" name="Rectangle: Rounded Corners 11">
            <a:extLst>
              <a:ext uri="{FF2B5EF4-FFF2-40B4-BE49-F238E27FC236}">
                <a16:creationId xmlns:a16="http://schemas.microsoft.com/office/drawing/2014/main" id="{1C046B60-78A5-D91D-E140-56C2719E7403}"/>
              </a:ext>
            </a:extLst>
          </p:cNvPr>
          <p:cNvSpPr/>
          <p:nvPr/>
        </p:nvSpPr>
        <p:spPr>
          <a:xfrm>
            <a:off x="1389813" y="4838700"/>
            <a:ext cx="9412372" cy="1257300"/>
          </a:xfrm>
          <a:prstGeom prst="roundRect">
            <a:avLst/>
          </a:prstGeom>
          <a:solidFill>
            <a:schemeClr val="bg1">
              <a:lumMod val="95000"/>
            </a:schemeClr>
          </a:solidFill>
          <a:ln w="28575">
            <a:solidFill>
              <a:srgbClr val="D6C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91578854-1207-1117-8A04-3A1E6EBA9F3D}"/>
              </a:ext>
            </a:extLst>
          </p:cNvPr>
          <p:cNvSpPr txBox="1"/>
          <p:nvPr/>
        </p:nvSpPr>
        <p:spPr>
          <a:xfrm>
            <a:off x="1714500" y="5057775"/>
            <a:ext cx="8801100" cy="830997"/>
          </a:xfrm>
          <a:prstGeom prst="rect">
            <a:avLst/>
          </a:prstGeom>
          <a:noFill/>
        </p:spPr>
        <p:txBody>
          <a:bodyPr wrap="square" rtlCol="0">
            <a:spAutoFit/>
          </a:bodyPr>
          <a:lstStyle/>
          <a:p>
            <a:pPr algn="ctr"/>
            <a:r>
              <a:rPr lang="en-US" sz="2400" dirty="0"/>
              <a:t>2 CAO Town Halls / Year</a:t>
            </a:r>
          </a:p>
          <a:p>
            <a:pPr algn="ctr"/>
            <a:r>
              <a:rPr lang="en-US" sz="2400" dirty="0"/>
              <a:t>1 Combined with a Staff Appreciation Lunch and Wellness Event</a:t>
            </a:r>
            <a:endParaRPr lang="en-CA" sz="2400" dirty="0"/>
          </a:p>
        </p:txBody>
      </p:sp>
    </p:spTree>
    <p:extLst>
      <p:ext uri="{BB962C8B-B14F-4D97-AF65-F5344CB8AC3E}">
        <p14:creationId xmlns:p14="http://schemas.microsoft.com/office/powerpoint/2010/main" val="143206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Responsibilities of Corporate Communications</a:t>
            </a:r>
            <a:endParaRPr lang="en-CA" sz="2000" b="1" dirty="0">
              <a:solidFill>
                <a:srgbClr val="0078AE"/>
              </a:solidFill>
            </a:endParaRPr>
          </a:p>
        </p:txBody>
      </p:sp>
      <p:sp>
        <p:nvSpPr>
          <p:cNvPr id="3" name="TextBox 2">
            <a:extLst>
              <a:ext uri="{FF2B5EF4-FFF2-40B4-BE49-F238E27FC236}">
                <a16:creationId xmlns:a16="http://schemas.microsoft.com/office/drawing/2014/main" id="{C0A61B00-33B1-46E5-BECF-9C41C59F218B}"/>
              </a:ext>
            </a:extLst>
          </p:cNvPr>
          <p:cNvSpPr txBox="1"/>
          <p:nvPr/>
        </p:nvSpPr>
        <p:spPr>
          <a:xfrm>
            <a:off x="895570" y="1467530"/>
            <a:ext cx="10400857" cy="923330"/>
          </a:xfrm>
          <a:prstGeom prst="rect">
            <a:avLst/>
          </a:prstGeom>
          <a:noFill/>
        </p:spPr>
        <p:txBody>
          <a:bodyPr wrap="square" rtlCol="0">
            <a:spAutoFit/>
          </a:bodyPr>
          <a:lstStyle/>
          <a:p>
            <a:r>
              <a:rPr lang="en-US" dirty="0"/>
              <a:t>The Township of Centre Wellington maintains open and honest communications with its residents and its employees. We engage citizens with transparency and passion. We are committed to providing relevant and accurate information in ways that are accessible, creative, and timely. We perform four essential functions:</a:t>
            </a:r>
            <a:endParaRPr lang="en-CA" dirty="0"/>
          </a:p>
        </p:txBody>
      </p:sp>
      <p:graphicFrame>
        <p:nvGraphicFramePr>
          <p:cNvPr id="6" name="Diagram 5">
            <a:extLst>
              <a:ext uri="{FF2B5EF4-FFF2-40B4-BE49-F238E27FC236}">
                <a16:creationId xmlns:a16="http://schemas.microsoft.com/office/drawing/2014/main" id="{DC844F20-9D8B-4055-B5B5-42365B46F314}"/>
              </a:ext>
            </a:extLst>
          </p:cNvPr>
          <p:cNvGraphicFramePr/>
          <p:nvPr/>
        </p:nvGraphicFramePr>
        <p:xfrm>
          <a:off x="1513903" y="2091197"/>
          <a:ext cx="9164189" cy="3942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Badge 1 with solid fill">
            <a:extLst>
              <a:ext uri="{FF2B5EF4-FFF2-40B4-BE49-F238E27FC236}">
                <a16:creationId xmlns:a16="http://schemas.microsoft.com/office/drawing/2014/main" id="{1C860DB1-38AB-4C47-9587-1E6ED4674C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2390" y="2960032"/>
            <a:ext cx="623026" cy="623026"/>
          </a:xfrm>
          <a:prstGeom prst="rect">
            <a:avLst/>
          </a:prstGeom>
        </p:spPr>
      </p:pic>
      <p:pic>
        <p:nvPicPr>
          <p:cNvPr id="12" name="Graphic 11" descr="Badge with solid fill">
            <a:extLst>
              <a:ext uri="{FF2B5EF4-FFF2-40B4-BE49-F238E27FC236}">
                <a16:creationId xmlns:a16="http://schemas.microsoft.com/office/drawing/2014/main" id="{B09D91A6-3C94-455A-91A6-E6A288A3E5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2215" y="2954649"/>
            <a:ext cx="628409" cy="628409"/>
          </a:xfrm>
          <a:prstGeom prst="rect">
            <a:avLst/>
          </a:prstGeom>
        </p:spPr>
      </p:pic>
      <p:pic>
        <p:nvPicPr>
          <p:cNvPr id="14" name="Graphic 13" descr="Badge 3 with solid fill">
            <a:extLst>
              <a:ext uri="{FF2B5EF4-FFF2-40B4-BE49-F238E27FC236}">
                <a16:creationId xmlns:a16="http://schemas.microsoft.com/office/drawing/2014/main" id="{40AD2B63-FA0B-4BB4-B0D8-2F4D3D724B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84731" y="2949264"/>
            <a:ext cx="628410" cy="628410"/>
          </a:xfrm>
          <a:prstGeom prst="rect">
            <a:avLst/>
          </a:prstGeom>
        </p:spPr>
      </p:pic>
      <p:pic>
        <p:nvPicPr>
          <p:cNvPr id="17" name="Graphic 16" descr="Badge 4 with solid fill">
            <a:extLst>
              <a:ext uri="{FF2B5EF4-FFF2-40B4-BE49-F238E27FC236}">
                <a16:creationId xmlns:a16="http://schemas.microsoft.com/office/drawing/2014/main" id="{3A3FD334-2945-47D3-A6FF-E94F282E88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27248" y="2960032"/>
            <a:ext cx="628410" cy="628410"/>
          </a:xfrm>
          <a:prstGeom prst="rect">
            <a:avLst/>
          </a:prstGeom>
        </p:spPr>
      </p:pic>
    </p:spTree>
    <p:extLst>
      <p:ext uri="{BB962C8B-B14F-4D97-AF65-F5344CB8AC3E}">
        <p14:creationId xmlns:p14="http://schemas.microsoft.com/office/powerpoint/2010/main" val="422244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8720497" cy="400110"/>
          </a:xfrm>
          <a:prstGeom prst="rect">
            <a:avLst/>
          </a:prstGeom>
          <a:noFill/>
        </p:spPr>
        <p:txBody>
          <a:bodyPr wrap="square" rtlCol="0">
            <a:spAutoFit/>
          </a:bodyPr>
          <a:lstStyle/>
          <a:p>
            <a:r>
              <a:rPr lang="en-US" sz="2000" b="1" dirty="0">
                <a:solidFill>
                  <a:srgbClr val="0078AE"/>
                </a:solidFill>
              </a:rPr>
              <a:t>Corporate Communications Team</a:t>
            </a:r>
            <a:endParaRPr lang="en-CA" sz="2000" b="1" dirty="0">
              <a:solidFill>
                <a:srgbClr val="0078AE"/>
              </a:solidFill>
            </a:endParaRPr>
          </a:p>
        </p:txBody>
      </p:sp>
      <p:graphicFrame>
        <p:nvGraphicFramePr>
          <p:cNvPr id="3" name="Diagram 2">
            <a:extLst>
              <a:ext uri="{FF2B5EF4-FFF2-40B4-BE49-F238E27FC236}">
                <a16:creationId xmlns:a16="http://schemas.microsoft.com/office/drawing/2014/main" id="{1DF9453C-16A0-4F23-A469-BB21BA1AD440}"/>
              </a:ext>
            </a:extLst>
          </p:cNvPr>
          <p:cNvGraphicFramePr/>
          <p:nvPr/>
        </p:nvGraphicFramePr>
        <p:xfrm>
          <a:off x="772794" y="1071813"/>
          <a:ext cx="10646411" cy="506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423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2453FE4-EE34-4006-B0B4-C72ADC15CCDB}"/>
              </a:ext>
            </a:extLst>
          </p:cNvPr>
          <p:cNvSpPr/>
          <p:nvPr/>
        </p:nvSpPr>
        <p:spPr>
          <a:xfrm>
            <a:off x="6808172" y="2378718"/>
            <a:ext cx="3951462" cy="3661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E97AF612-C634-4A9D-8EF9-BAC2855C36E1}"/>
              </a:ext>
            </a:extLst>
          </p:cNvPr>
          <p:cNvSpPr/>
          <p:nvPr/>
        </p:nvSpPr>
        <p:spPr>
          <a:xfrm>
            <a:off x="1444375" y="2363330"/>
            <a:ext cx="3951462" cy="3661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50" y="448146"/>
            <a:ext cx="9226550" cy="400110"/>
          </a:xfrm>
          <a:prstGeom prst="rect">
            <a:avLst/>
          </a:prstGeom>
          <a:noFill/>
        </p:spPr>
        <p:txBody>
          <a:bodyPr wrap="square" rtlCol="0">
            <a:spAutoFit/>
          </a:bodyPr>
          <a:lstStyle/>
          <a:p>
            <a:r>
              <a:rPr lang="en-US" sz="2000" b="1" dirty="0">
                <a:solidFill>
                  <a:srgbClr val="0078AE"/>
                </a:solidFill>
              </a:rPr>
              <a:t>Strategic Communications &amp; Community Engagement</a:t>
            </a:r>
            <a:endParaRPr lang="en-CA" sz="2000" b="1" dirty="0">
              <a:solidFill>
                <a:srgbClr val="0078AE"/>
              </a:solidFill>
            </a:endParaRPr>
          </a:p>
        </p:txBody>
      </p:sp>
      <p:sp>
        <p:nvSpPr>
          <p:cNvPr id="6" name="Rectangle: Rounded Corners 5">
            <a:extLst>
              <a:ext uri="{FF2B5EF4-FFF2-40B4-BE49-F238E27FC236}">
                <a16:creationId xmlns:a16="http://schemas.microsoft.com/office/drawing/2014/main" id="{5670D961-FEA8-4E0C-81F9-B1061D32B834}"/>
              </a:ext>
            </a:extLst>
          </p:cNvPr>
          <p:cNvSpPr/>
          <p:nvPr/>
        </p:nvSpPr>
        <p:spPr>
          <a:xfrm>
            <a:off x="1292852" y="2236240"/>
            <a:ext cx="4254508" cy="623512"/>
          </a:xfrm>
          <a:prstGeom prst="round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13C77EE8-55CE-4681-8EFB-DC77DE9CE1E5}"/>
              </a:ext>
            </a:extLst>
          </p:cNvPr>
          <p:cNvSpPr/>
          <p:nvPr/>
        </p:nvSpPr>
        <p:spPr>
          <a:xfrm>
            <a:off x="6644641" y="2236240"/>
            <a:ext cx="4254507" cy="623512"/>
          </a:xfrm>
          <a:prstGeom prst="round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Graphic 12" descr="Artificial Intelligence with solid fill">
            <a:extLst>
              <a:ext uri="{FF2B5EF4-FFF2-40B4-BE49-F238E27FC236}">
                <a16:creationId xmlns:a16="http://schemas.microsoft.com/office/drawing/2014/main" id="{06678957-0917-4653-B0EB-9B98CB923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6163" y="1419993"/>
            <a:ext cx="707886" cy="707886"/>
          </a:xfrm>
          <a:prstGeom prst="rect">
            <a:avLst/>
          </a:prstGeom>
        </p:spPr>
      </p:pic>
      <p:pic>
        <p:nvPicPr>
          <p:cNvPr id="15" name="Graphic 14" descr="Business Growth with solid fill">
            <a:extLst>
              <a:ext uri="{FF2B5EF4-FFF2-40B4-BE49-F238E27FC236}">
                <a16:creationId xmlns:a16="http://schemas.microsoft.com/office/drawing/2014/main" id="{53C80232-8B81-4CB6-96A9-41C4A3028B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9959" y="1419992"/>
            <a:ext cx="707887" cy="707887"/>
          </a:xfrm>
          <a:prstGeom prst="rect">
            <a:avLst/>
          </a:prstGeom>
        </p:spPr>
      </p:pic>
      <p:sp>
        <p:nvSpPr>
          <p:cNvPr id="16" name="TextBox 15">
            <a:extLst>
              <a:ext uri="{FF2B5EF4-FFF2-40B4-BE49-F238E27FC236}">
                <a16:creationId xmlns:a16="http://schemas.microsoft.com/office/drawing/2014/main" id="{89F25326-CE18-45E5-BA72-3C1C639569B0}"/>
              </a:ext>
            </a:extLst>
          </p:cNvPr>
          <p:cNvSpPr txBox="1"/>
          <p:nvPr/>
        </p:nvSpPr>
        <p:spPr>
          <a:xfrm>
            <a:off x="1779655" y="2363330"/>
            <a:ext cx="3280902" cy="369332"/>
          </a:xfrm>
          <a:prstGeom prst="rect">
            <a:avLst/>
          </a:prstGeom>
          <a:noFill/>
        </p:spPr>
        <p:txBody>
          <a:bodyPr wrap="square" rtlCol="0">
            <a:spAutoFit/>
          </a:bodyPr>
          <a:lstStyle/>
          <a:p>
            <a:pPr algn="ctr"/>
            <a:r>
              <a:rPr lang="en-US" b="1" dirty="0">
                <a:solidFill>
                  <a:schemeClr val="bg1"/>
                </a:solidFill>
              </a:rPr>
              <a:t>Strategic Communications</a:t>
            </a:r>
            <a:endParaRPr lang="en-CA" b="1" dirty="0">
              <a:solidFill>
                <a:schemeClr val="bg1"/>
              </a:solidFill>
            </a:endParaRPr>
          </a:p>
        </p:txBody>
      </p:sp>
      <p:sp>
        <p:nvSpPr>
          <p:cNvPr id="17" name="TextBox 16">
            <a:extLst>
              <a:ext uri="{FF2B5EF4-FFF2-40B4-BE49-F238E27FC236}">
                <a16:creationId xmlns:a16="http://schemas.microsoft.com/office/drawing/2014/main" id="{E292CEF5-F100-40B0-90CD-3F83D62BA226}"/>
              </a:ext>
            </a:extLst>
          </p:cNvPr>
          <p:cNvSpPr txBox="1"/>
          <p:nvPr/>
        </p:nvSpPr>
        <p:spPr>
          <a:xfrm>
            <a:off x="7131443" y="2341432"/>
            <a:ext cx="3280902" cy="369332"/>
          </a:xfrm>
          <a:prstGeom prst="rect">
            <a:avLst/>
          </a:prstGeom>
          <a:noFill/>
        </p:spPr>
        <p:txBody>
          <a:bodyPr wrap="square" rtlCol="0">
            <a:spAutoFit/>
          </a:bodyPr>
          <a:lstStyle/>
          <a:p>
            <a:pPr algn="ctr"/>
            <a:r>
              <a:rPr lang="en-US" b="1" dirty="0">
                <a:solidFill>
                  <a:schemeClr val="bg1"/>
                </a:solidFill>
              </a:rPr>
              <a:t>Community Engagement</a:t>
            </a:r>
            <a:endParaRPr lang="en-CA" b="1" dirty="0">
              <a:solidFill>
                <a:schemeClr val="bg1"/>
              </a:solidFill>
            </a:endParaRPr>
          </a:p>
        </p:txBody>
      </p:sp>
      <p:sp>
        <p:nvSpPr>
          <p:cNvPr id="18" name="TextBox 17">
            <a:extLst>
              <a:ext uri="{FF2B5EF4-FFF2-40B4-BE49-F238E27FC236}">
                <a16:creationId xmlns:a16="http://schemas.microsoft.com/office/drawing/2014/main" id="{F9924836-4BDF-4A65-A1B3-2428CACBB4B1}"/>
              </a:ext>
            </a:extLst>
          </p:cNvPr>
          <p:cNvSpPr txBox="1"/>
          <p:nvPr/>
        </p:nvSpPr>
        <p:spPr>
          <a:xfrm>
            <a:off x="1637026" y="2999268"/>
            <a:ext cx="356616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Provide integrated and strategic communications that are externally focused and address the needs of internal and external stakeholders.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Develop and manage Corporate Communications governance documents including manuals, policies, and guidelines.</a:t>
            </a:r>
            <a:endParaRPr lang="en-CA" sz="1400" dirty="0"/>
          </a:p>
        </p:txBody>
      </p:sp>
      <p:sp>
        <p:nvSpPr>
          <p:cNvPr id="19" name="TextBox 18">
            <a:extLst>
              <a:ext uri="{FF2B5EF4-FFF2-40B4-BE49-F238E27FC236}">
                <a16:creationId xmlns:a16="http://schemas.microsoft.com/office/drawing/2014/main" id="{E9E9E3FC-9EAC-474B-A8A3-7A2EC3C99796}"/>
              </a:ext>
            </a:extLst>
          </p:cNvPr>
          <p:cNvSpPr txBox="1"/>
          <p:nvPr/>
        </p:nvSpPr>
        <p:spPr>
          <a:xfrm>
            <a:off x="7022429" y="2999268"/>
            <a:ext cx="3532545"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t>Lead community engagement opportunities about Township services, programs, and initiatives; support Township staff in their efforts to keep community members informed and ensure opportunity for all to participate in engagement opportunities.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Celebrate and communicate good news stories of Centre Wellington (Township and community partner good news, community achievements, and celebrating municipal government).</a:t>
            </a:r>
            <a:endParaRPr lang="en-CA" sz="1400" dirty="0"/>
          </a:p>
        </p:txBody>
      </p:sp>
    </p:spTree>
    <p:extLst>
      <p:ext uri="{BB962C8B-B14F-4D97-AF65-F5344CB8AC3E}">
        <p14:creationId xmlns:p14="http://schemas.microsoft.com/office/powerpoint/2010/main" val="1408082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935</TotalTime>
  <Words>2324</Words>
  <Application>Microsoft Office PowerPoint</Application>
  <PresentationFormat>Widescreen</PresentationFormat>
  <Paragraphs>334</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Framework &amp; Social Media Policy</dc:title>
  <dc:creator>Hannah Barclay</dc:creator>
  <cp:lastModifiedBy>Hannah Barclay</cp:lastModifiedBy>
  <cp:revision>55</cp:revision>
  <dcterms:created xsi:type="dcterms:W3CDTF">2022-06-02T16:49:30Z</dcterms:created>
  <dcterms:modified xsi:type="dcterms:W3CDTF">2022-12-16T14:24:12Z</dcterms:modified>
</cp:coreProperties>
</file>