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3"/>
  </p:notesMasterIdLst>
  <p:sldIdLst>
    <p:sldId id="264" r:id="rId5"/>
    <p:sldId id="265" r:id="rId6"/>
    <p:sldId id="261" r:id="rId7"/>
    <p:sldId id="266" r:id="rId8"/>
    <p:sldId id="280" r:id="rId9"/>
    <p:sldId id="267" r:id="rId10"/>
    <p:sldId id="273" r:id="rId11"/>
    <p:sldId id="268" r:id="rId12"/>
    <p:sldId id="279" r:id="rId13"/>
    <p:sldId id="275" r:id="rId14"/>
    <p:sldId id="276" r:id="rId15"/>
    <p:sldId id="282" r:id="rId16"/>
    <p:sldId id="278" r:id="rId17"/>
    <p:sldId id="277" r:id="rId18"/>
    <p:sldId id="272" r:id="rId19"/>
    <p:sldId id="271" r:id="rId20"/>
    <p:sldId id="274"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C322"/>
    <a:srgbClr val="50B848"/>
    <a:srgbClr val="0078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C6456-6C61-4432-AE1E-808219D77DA3}" v="24" dt="2025-05-12T18:43:13.7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1" d="100"/>
          <a:sy n="111" d="100"/>
        </p:scale>
        <p:origin x="594" y="96"/>
      </p:cViewPr>
      <p:guideLst/>
    </p:cSldViewPr>
  </p:slid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on Noble" userId="91dbe710-2565-41ec-83fe-26769fa1c1c2" providerId="ADAL" clId="{15FC6456-6C61-4432-AE1E-808219D77DA3}"/>
    <pc:docChg chg="undo custSel addSld delSld modSld sldOrd">
      <pc:chgData name="Mason Noble" userId="91dbe710-2565-41ec-83fe-26769fa1c1c2" providerId="ADAL" clId="{15FC6456-6C61-4432-AE1E-808219D77DA3}" dt="2025-05-13T19:04:58.541" v="712" actId="20577"/>
      <pc:docMkLst>
        <pc:docMk/>
      </pc:docMkLst>
      <pc:sldChg chg="addSp delSp modSp mod">
        <pc:chgData name="Mason Noble" userId="91dbe710-2565-41ec-83fe-26769fa1c1c2" providerId="ADAL" clId="{15FC6456-6C61-4432-AE1E-808219D77DA3}" dt="2025-05-12T18:36:57.466" v="48" actId="478"/>
        <pc:sldMkLst>
          <pc:docMk/>
          <pc:sldMk cId="2821820258" sldId="261"/>
        </pc:sldMkLst>
        <pc:spChg chg="del">
          <ac:chgData name="Mason Noble" userId="91dbe710-2565-41ec-83fe-26769fa1c1c2" providerId="ADAL" clId="{15FC6456-6C61-4432-AE1E-808219D77DA3}" dt="2025-05-12T18:36:57.466" v="48" actId="478"/>
          <ac:spMkLst>
            <pc:docMk/>
            <pc:sldMk cId="2821820258" sldId="261"/>
            <ac:spMk id="5" creationId="{F7EEB5DE-B926-4786-941F-021138D03497}"/>
          </ac:spMkLst>
        </pc:spChg>
        <pc:spChg chg="add mod">
          <ac:chgData name="Mason Noble" userId="91dbe710-2565-41ec-83fe-26769fa1c1c2" providerId="ADAL" clId="{15FC6456-6C61-4432-AE1E-808219D77DA3}" dt="2025-05-12T18:36:38.296" v="45"/>
          <ac:spMkLst>
            <pc:docMk/>
            <pc:sldMk cId="2821820258" sldId="261"/>
            <ac:spMk id="6" creationId="{0B1040E4-FBAE-6E80-4630-C7F967EB86CB}"/>
          </ac:spMkLst>
        </pc:spChg>
      </pc:sldChg>
      <pc:sldChg chg="modSp mod">
        <pc:chgData name="Mason Noble" userId="91dbe710-2565-41ec-83fe-26769fa1c1c2" providerId="ADAL" clId="{15FC6456-6C61-4432-AE1E-808219D77DA3}" dt="2025-05-12T18:38:27.958" v="60" actId="1035"/>
        <pc:sldMkLst>
          <pc:docMk/>
          <pc:sldMk cId="4148193521" sldId="264"/>
        </pc:sldMkLst>
        <pc:spChg chg="mod">
          <ac:chgData name="Mason Noble" userId="91dbe710-2565-41ec-83fe-26769fa1c1c2" providerId="ADAL" clId="{15FC6456-6C61-4432-AE1E-808219D77DA3}" dt="2025-05-12T18:38:27.958" v="60" actId="1035"/>
          <ac:spMkLst>
            <pc:docMk/>
            <pc:sldMk cId="4148193521" sldId="264"/>
            <ac:spMk id="11" creationId="{F52F9949-51E9-4A90-A80E-C702A7427692}"/>
          </ac:spMkLst>
        </pc:spChg>
        <pc:spChg chg="mod">
          <ac:chgData name="Mason Noble" userId="91dbe710-2565-41ec-83fe-26769fa1c1c2" providerId="ADAL" clId="{15FC6456-6C61-4432-AE1E-808219D77DA3}" dt="2025-05-12T18:31:11.622" v="13" actId="20577"/>
          <ac:spMkLst>
            <pc:docMk/>
            <pc:sldMk cId="4148193521" sldId="264"/>
            <ac:spMk id="13" creationId="{73225A81-4F14-481D-B8F8-7F83CEE67C40}"/>
          </ac:spMkLst>
        </pc:spChg>
      </pc:sldChg>
      <pc:sldChg chg="addSp modSp mod">
        <pc:chgData name="Mason Noble" userId="91dbe710-2565-41ec-83fe-26769fa1c1c2" providerId="ADAL" clId="{15FC6456-6C61-4432-AE1E-808219D77DA3}" dt="2025-05-12T18:44:01.625" v="119" actId="1035"/>
        <pc:sldMkLst>
          <pc:docMk/>
          <pc:sldMk cId="3009939455" sldId="265"/>
        </pc:sldMkLst>
        <pc:spChg chg="mod">
          <ac:chgData name="Mason Noble" userId="91dbe710-2565-41ec-83fe-26769fa1c1c2" providerId="ADAL" clId="{15FC6456-6C61-4432-AE1E-808219D77DA3}" dt="2025-05-12T18:44:01.625" v="119" actId="1035"/>
          <ac:spMkLst>
            <pc:docMk/>
            <pc:sldMk cId="3009939455" sldId="265"/>
            <ac:spMk id="2" creationId="{78A201B0-2212-B634-A7A2-1EE4064E92BA}"/>
          </ac:spMkLst>
        </pc:spChg>
        <pc:spChg chg="add mod">
          <ac:chgData name="Mason Noble" userId="91dbe710-2565-41ec-83fe-26769fa1c1c2" providerId="ADAL" clId="{15FC6456-6C61-4432-AE1E-808219D77DA3}" dt="2025-05-12T18:36:39.957" v="46"/>
          <ac:spMkLst>
            <pc:docMk/>
            <pc:sldMk cId="3009939455" sldId="265"/>
            <ac:spMk id="6" creationId="{B78DEDBD-EDC9-7EF1-E8EB-1E53C66838F5}"/>
          </ac:spMkLst>
        </pc:spChg>
        <pc:picChg chg="mod">
          <ac:chgData name="Mason Noble" userId="91dbe710-2565-41ec-83fe-26769fa1c1c2" providerId="ADAL" clId="{15FC6456-6C61-4432-AE1E-808219D77DA3}" dt="2025-05-12T18:36:48.713" v="47" actId="14100"/>
          <ac:picMkLst>
            <pc:docMk/>
            <pc:sldMk cId="3009939455" sldId="265"/>
            <ac:picMk id="3" creationId="{BDABD50D-5ACE-E5F5-53EE-C969D133E74C}"/>
          </ac:picMkLst>
        </pc:picChg>
      </pc:sldChg>
      <pc:sldChg chg="addSp delSp modSp mod">
        <pc:chgData name="Mason Noble" userId="91dbe710-2565-41ec-83fe-26769fa1c1c2" providerId="ADAL" clId="{15FC6456-6C61-4432-AE1E-808219D77DA3}" dt="2025-05-12T18:37:09.322" v="51" actId="1076"/>
        <pc:sldMkLst>
          <pc:docMk/>
          <pc:sldMk cId="3283958204" sldId="266"/>
        </pc:sldMkLst>
        <pc:spChg chg="add mod">
          <ac:chgData name="Mason Noble" userId="91dbe710-2565-41ec-83fe-26769fa1c1c2" providerId="ADAL" clId="{15FC6456-6C61-4432-AE1E-808219D77DA3}" dt="2025-05-12T18:36:36.881" v="44"/>
          <ac:spMkLst>
            <pc:docMk/>
            <pc:sldMk cId="3283958204" sldId="266"/>
            <ac:spMk id="3" creationId="{A737032E-513A-B316-0060-D50ED389CEB2}"/>
          </ac:spMkLst>
        </pc:spChg>
        <pc:spChg chg="del">
          <ac:chgData name="Mason Noble" userId="91dbe710-2565-41ec-83fe-26769fa1c1c2" providerId="ADAL" clId="{15FC6456-6C61-4432-AE1E-808219D77DA3}" dt="2025-05-12T18:37:01.342" v="49" actId="478"/>
          <ac:spMkLst>
            <pc:docMk/>
            <pc:sldMk cId="3283958204" sldId="266"/>
            <ac:spMk id="5" creationId="{F7EEB5DE-B926-4786-941F-021138D03497}"/>
          </ac:spMkLst>
        </pc:spChg>
        <pc:picChg chg="add mod">
          <ac:chgData name="Mason Noble" userId="91dbe710-2565-41ec-83fe-26769fa1c1c2" providerId="ADAL" clId="{15FC6456-6C61-4432-AE1E-808219D77DA3}" dt="2025-05-12T18:31:42.981" v="18" actId="1076"/>
          <ac:picMkLst>
            <pc:docMk/>
            <pc:sldMk cId="3283958204" sldId="266"/>
            <ac:picMk id="3" creationId="{B4808880-F5E5-8D41-9AF5-D0F541EA030C}"/>
          </ac:picMkLst>
        </pc:picChg>
        <pc:picChg chg="add mod">
          <ac:chgData name="Mason Noble" userId="91dbe710-2565-41ec-83fe-26769fa1c1c2" providerId="ADAL" clId="{15FC6456-6C61-4432-AE1E-808219D77DA3}" dt="2025-05-12T18:37:09.322" v="51" actId="1076"/>
          <ac:picMkLst>
            <pc:docMk/>
            <pc:sldMk cId="3283958204" sldId="266"/>
            <ac:picMk id="7" creationId="{FC60DBA7-E3DB-06D2-2597-FCB0C8725727}"/>
          </ac:picMkLst>
        </pc:picChg>
        <pc:picChg chg="mod">
          <ac:chgData name="Mason Noble" userId="91dbe710-2565-41ec-83fe-26769fa1c1c2" providerId="ADAL" clId="{15FC6456-6C61-4432-AE1E-808219D77DA3}" dt="2025-05-12T18:31:54.447" v="22" actId="1076"/>
          <ac:picMkLst>
            <pc:docMk/>
            <pc:sldMk cId="3283958204" sldId="266"/>
            <ac:picMk id="17" creationId="{02D0A8C9-6E09-36A6-E968-DA0957BDB488}"/>
          </ac:picMkLst>
        </pc:picChg>
      </pc:sldChg>
      <pc:sldChg chg="addSp delSp modSp mod">
        <pc:chgData name="Mason Noble" userId="91dbe710-2565-41ec-83fe-26769fa1c1c2" providerId="ADAL" clId="{15FC6456-6C61-4432-AE1E-808219D77DA3}" dt="2025-05-12T18:37:15.859" v="52" actId="478"/>
        <pc:sldMkLst>
          <pc:docMk/>
          <pc:sldMk cId="1718683293" sldId="267"/>
        </pc:sldMkLst>
        <pc:spChg chg="del">
          <ac:chgData name="Mason Noble" userId="91dbe710-2565-41ec-83fe-26769fa1c1c2" providerId="ADAL" clId="{15FC6456-6C61-4432-AE1E-808219D77DA3}" dt="2025-05-12T18:37:15.859" v="52" actId="478"/>
          <ac:spMkLst>
            <pc:docMk/>
            <pc:sldMk cId="1718683293" sldId="267"/>
            <ac:spMk id="5" creationId="{F7EEB5DE-B926-4786-941F-021138D03497}"/>
          </ac:spMkLst>
        </pc:spChg>
        <pc:spChg chg="add mod">
          <ac:chgData name="Mason Noble" userId="91dbe710-2565-41ec-83fe-26769fa1c1c2" providerId="ADAL" clId="{15FC6456-6C61-4432-AE1E-808219D77DA3}" dt="2025-05-12T18:36:33.032" v="41"/>
          <ac:spMkLst>
            <pc:docMk/>
            <pc:sldMk cId="1718683293" sldId="267"/>
            <ac:spMk id="6" creationId="{08F58B1A-B96B-6167-4117-7572CB08C6F3}"/>
          </ac:spMkLst>
        </pc:spChg>
      </pc:sldChg>
      <pc:sldChg chg="addSp delSp modSp mod">
        <pc:chgData name="Mason Noble" userId="91dbe710-2565-41ec-83fe-26769fa1c1c2" providerId="ADAL" clId="{15FC6456-6C61-4432-AE1E-808219D77DA3}" dt="2025-05-12T18:39:34.947" v="61" actId="6549"/>
        <pc:sldMkLst>
          <pc:docMk/>
          <pc:sldMk cId="2213242965" sldId="268"/>
        </pc:sldMkLst>
        <pc:spChg chg="add mod">
          <ac:chgData name="Mason Noble" userId="91dbe710-2565-41ec-83fe-26769fa1c1c2" providerId="ADAL" clId="{15FC6456-6C61-4432-AE1E-808219D77DA3}" dt="2025-05-12T18:36:30.033" v="39"/>
          <ac:spMkLst>
            <pc:docMk/>
            <pc:sldMk cId="2213242965" sldId="268"/>
            <ac:spMk id="3" creationId="{5522644C-181B-9DE8-BF69-986B760C4DB4}"/>
          </ac:spMkLst>
        </pc:spChg>
        <pc:spChg chg="del">
          <ac:chgData name="Mason Noble" userId="91dbe710-2565-41ec-83fe-26769fa1c1c2" providerId="ADAL" clId="{15FC6456-6C61-4432-AE1E-808219D77DA3}" dt="2025-05-12T18:37:26.243" v="54" actId="478"/>
          <ac:spMkLst>
            <pc:docMk/>
            <pc:sldMk cId="2213242965" sldId="268"/>
            <ac:spMk id="5" creationId="{172C7D3E-7AB3-144F-5148-239F3FF2F93B}"/>
          </ac:spMkLst>
        </pc:spChg>
        <pc:spChg chg="mod">
          <ac:chgData name="Mason Noble" userId="91dbe710-2565-41ec-83fe-26769fa1c1c2" providerId="ADAL" clId="{15FC6456-6C61-4432-AE1E-808219D77DA3}" dt="2025-05-12T18:39:34.947" v="61" actId="6549"/>
          <ac:spMkLst>
            <pc:docMk/>
            <pc:sldMk cId="2213242965" sldId="268"/>
            <ac:spMk id="9" creationId="{4149D362-62A0-AF1A-DB74-EEABC77245AF}"/>
          </ac:spMkLst>
        </pc:spChg>
      </pc:sldChg>
      <pc:sldChg chg="addSp delSp modSp mod">
        <pc:chgData name="Mason Noble" userId="91dbe710-2565-41ec-83fe-26769fa1c1c2" providerId="ADAL" clId="{15FC6456-6C61-4432-AE1E-808219D77DA3}" dt="2025-05-12T18:41:52.222" v="83" actId="20577"/>
        <pc:sldMkLst>
          <pc:docMk/>
          <pc:sldMk cId="1648584337" sldId="271"/>
        </pc:sldMkLst>
        <pc:spChg chg="mod">
          <ac:chgData name="Mason Noble" userId="91dbe710-2565-41ec-83fe-26769fa1c1c2" providerId="ADAL" clId="{15FC6456-6C61-4432-AE1E-808219D77DA3}" dt="2025-05-12T18:41:18.346" v="79" actId="20577"/>
          <ac:spMkLst>
            <pc:docMk/>
            <pc:sldMk cId="1648584337" sldId="271"/>
            <ac:spMk id="9" creationId="{A61E6347-6330-114E-AF12-6F334E6349FB}"/>
          </ac:spMkLst>
        </pc:spChg>
        <pc:graphicFrameChg chg="add mod modGraphic">
          <ac:chgData name="Mason Noble" userId="91dbe710-2565-41ec-83fe-26769fa1c1c2" providerId="ADAL" clId="{15FC6456-6C61-4432-AE1E-808219D77DA3}" dt="2025-05-12T18:41:52.222" v="83" actId="20577"/>
          <ac:graphicFrameMkLst>
            <pc:docMk/>
            <pc:sldMk cId="1648584337" sldId="271"/>
            <ac:graphicFrameMk id="3" creationId="{D714CCFF-910E-48ED-AB3B-4BFAB581ED0C}"/>
          </ac:graphicFrameMkLst>
        </pc:graphicFrameChg>
        <pc:graphicFrameChg chg="del">
          <ac:chgData name="Mason Noble" userId="91dbe710-2565-41ec-83fe-26769fa1c1c2" providerId="ADAL" clId="{15FC6456-6C61-4432-AE1E-808219D77DA3}" dt="2025-05-12T18:33:27.469" v="31" actId="478"/>
          <ac:graphicFrameMkLst>
            <pc:docMk/>
            <pc:sldMk cId="1648584337" sldId="271"/>
            <ac:graphicFrameMk id="15" creationId="{724D0379-0B76-295B-1F98-5C4C97785D82}"/>
          </ac:graphicFrameMkLst>
        </pc:graphicFrameChg>
      </pc:sldChg>
      <pc:sldChg chg="addSp delSp modSp mod">
        <pc:chgData name="Mason Noble" userId="91dbe710-2565-41ec-83fe-26769fa1c1c2" providerId="ADAL" clId="{15FC6456-6C61-4432-AE1E-808219D77DA3}" dt="2025-05-12T18:37:55.373" v="57" actId="478"/>
        <pc:sldMkLst>
          <pc:docMk/>
          <pc:sldMk cId="742422540" sldId="272"/>
        </pc:sldMkLst>
        <pc:spChg chg="add mod">
          <ac:chgData name="Mason Noble" userId="91dbe710-2565-41ec-83fe-26769fa1c1c2" providerId="ADAL" clId="{15FC6456-6C61-4432-AE1E-808219D77DA3}" dt="2025-05-12T18:36:17.864" v="34"/>
          <ac:spMkLst>
            <pc:docMk/>
            <pc:sldMk cId="742422540" sldId="272"/>
            <ac:spMk id="3" creationId="{52D02F13-E1A5-4DC5-8228-3FA3DA6D1B89}"/>
          </ac:spMkLst>
        </pc:spChg>
        <pc:spChg chg="del">
          <ac:chgData name="Mason Noble" userId="91dbe710-2565-41ec-83fe-26769fa1c1c2" providerId="ADAL" clId="{15FC6456-6C61-4432-AE1E-808219D77DA3}" dt="2025-05-12T18:37:55.373" v="57" actId="478"/>
          <ac:spMkLst>
            <pc:docMk/>
            <pc:sldMk cId="742422540" sldId="272"/>
            <ac:spMk id="5" creationId="{40B34F04-5A30-D807-5366-7AE08218103F}"/>
          </ac:spMkLst>
        </pc:spChg>
      </pc:sldChg>
      <pc:sldChg chg="addSp delSp modSp mod">
        <pc:chgData name="Mason Noble" userId="91dbe710-2565-41ec-83fe-26769fa1c1c2" providerId="ADAL" clId="{15FC6456-6C61-4432-AE1E-808219D77DA3}" dt="2025-05-12T18:37:21.870" v="53" actId="478"/>
        <pc:sldMkLst>
          <pc:docMk/>
          <pc:sldMk cId="884754180" sldId="273"/>
        </pc:sldMkLst>
        <pc:spChg chg="add mod">
          <ac:chgData name="Mason Noble" userId="91dbe710-2565-41ec-83fe-26769fa1c1c2" providerId="ADAL" clId="{15FC6456-6C61-4432-AE1E-808219D77DA3}" dt="2025-05-12T18:36:31.569" v="40"/>
          <ac:spMkLst>
            <pc:docMk/>
            <pc:sldMk cId="884754180" sldId="273"/>
            <ac:spMk id="3" creationId="{BD2EF1B0-DE6A-51F3-833A-C39FA0BE19F5}"/>
          </ac:spMkLst>
        </pc:spChg>
        <pc:spChg chg="del">
          <ac:chgData name="Mason Noble" userId="91dbe710-2565-41ec-83fe-26769fa1c1c2" providerId="ADAL" clId="{15FC6456-6C61-4432-AE1E-808219D77DA3}" dt="2025-05-12T18:37:21.870" v="53" actId="478"/>
          <ac:spMkLst>
            <pc:docMk/>
            <pc:sldMk cId="884754180" sldId="273"/>
            <ac:spMk id="5" creationId="{49321764-01FF-0C55-7FEE-D1E285EA3800}"/>
          </ac:spMkLst>
        </pc:spChg>
      </pc:sldChg>
      <pc:sldChg chg="addSp delSp modSp mod ord">
        <pc:chgData name="Mason Noble" userId="91dbe710-2565-41ec-83fe-26769fa1c1c2" providerId="ADAL" clId="{15FC6456-6C61-4432-AE1E-808219D77DA3}" dt="2025-05-12T18:39:46.070" v="63"/>
        <pc:sldMkLst>
          <pc:docMk/>
          <pc:sldMk cId="1796953647" sldId="275"/>
        </pc:sldMkLst>
        <pc:spChg chg="del">
          <ac:chgData name="Mason Noble" userId="91dbe710-2565-41ec-83fe-26769fa1c1c2" providerId="ADAL" clId="{15FC6456-6C61-4432-AE1E-808219D77DA3}" dt="2025-05-12T18:37:35.600" v="55" actId="478"/>
          <ac:spMkLst>
            <pc:docMk/>
            <pc:sldMk cId="1796953647" sldId="275"/>
            <ac:spMk id="5" creationId="{8D2E7BF6-E085-E49E-537D-602057200D8C}"/>
          </ac:spMkLst>
        </pc:spChg>
        <pc:spChg chg="add mod">
          <ac:chgData name="Mason Noble" userId="91dbe710-2565-41ec-83fe-26769fa1c1c2" providerId="ADAL" clId="{15FC6456-6C61-4432-AE1E-808219D77DA3}" dt="2025-05-12T18:36:25.516" v="38"/>
          <ac:spMkLst>
            <pc:docMk/>
            <pc:sldMk cId="1796953647" sldId="275"/>
            <ac:spMk id="6" creationId="{F97EB7F6-085E-83E0-9788-EA41C81D8F56}"/>
          </ac:spMkLst>
        </pc:spChg>
        <pc:spChg chg="add mod">
          <ac:chgData name="Mason Noble" userId="91dbe710-2565-41ec-83fe-26769fa1c1c2" providerId="ADAL" clId="{15FC6456-6C61-4432-AE1E-808219D77DA3}" dt="2025-05-12T18:39:46.070" v="63"/>
          <ac:spMkLst>
            <pc:docMk/>
            <pc:sldMk cId="1796953647" sldId="275"/>
            <ac:spMk id="7" creationId="{3721FAC6-63E5-4A64-8704-616FAF060A73}"/>
          </ac:spMkLst>
        </pc:spChg>
        <pc:spChg chg="del">
          <ac:chgData name="Mason Noble" userId="91dbe710-2565-41ec-83fe-26769fa1c1c2" providerId="ADAL" clId="{15FC6456-6C61-4432-AE1E-808219D77DA3}" dt="2025-05-12T18:39:45.609" v="62" actId="478"/>
          <ac:spMkLst>
            <pc:docMk/>
            <pc:sldMk cId="1796953647" sldId="275"/>
            <ac:spMk id="9" creationId="{BB3E53E5-90B1-5ADC-4441-0B8779A35EB5}"/>
          </ac:spMkLst>
        </pc:spChg>
      </pc:sldChg>
      <pc:sldChg chg="addSp delSp modSp mod">
        <pc:chgData name="Mason Noble" userId="91dbe710-2565-41ec-83fe-26769fa1c1c2" providerId="ADAL" clId="{15FC6456-6C61-4432-AE1E-808219D77DA3}" dt="2025-05-13T19:04:58.541" v="712" actId="20577"/>
        <pc:sldMkLst>
          <pc:docMk/>
          <pc:sldMk cId="1584666835" sldId="276"/>
        </pc:sldMkLst>
        <pc:spChg chg="del">
          <ac:chgData name="Mason Noble" userId="91dbe710-2565-41ec-83fe-26769fa1c1c2" providerId="ADAL" clId="{15FC6456-6C61-4432-AE1E-808219D77DA3}" dt="2025-05-12T18:37:39.424" v="56" actId="478"/>
          <ac:spMkLst>
            <pc:docMk/>
            <pc:sldMk cId="1584666835" sldId="276"/>
            <ac:spMk id="5" creationId="{2FF4D831-8BA1-FE9B-5592-0ADAB29F07DF}"/>
          </ac:spMkLst>
        </pc:spChg>
        <pc:spChg chg="mod">
          <ac:chgData name="Mason Noble" userId="91dbe710-2565-41ec-83fe-26769fa1c1c2" providerId="ADAL" clId="{15FC6456-6C61-4432-AE1E-808219D77DA3}" dt="2025-05-13T19:03:23.141" v="692" actId="1076"/>
          <ac:spMkLst>
            <pc:docMk/>
            <pc:sldMk cId="1584666835" sldId="276"/>
            <ac:spMk id="6" creationId="{668CD1FC-A242-D5DB-E8A9-6287A8AA95C6}"/>
          </ac:spMkLst>
        </pc:spChg>
        <pc:spChg chg="add mod">
          <ac:chgData name="Mason Noble" userId="91dbe710-2565-41ec-83fe-26769fa1c1c2" providerId="ADAL" clId="{15FC6456-6C61-4432-AE1E-808219D77DA3}" dt="2025-05-12T18:36:22.986" v="37" actId="1036"/>
          <ac:spMkLst>
            <pc:docMk/>
            <pc:sldMk cId="1584666835" sldId="276"/>
            <ac:spMk id="7" creationId="{799D8E3A-7629-37A7-BDA0-DA0E8D567B79}"/>
          </ac:spMkLst>
        </pc:spChg>
        <pc:spChg chg="del">
          <ac:chgData name="Mason Noble" userId="91dbe710-2565-41ec-83fe-26769fa1c1c2" providerId="ADAL" clId="{15FC6456-6C61-4432-AE1E-808219D77DA3}" dt="2025-05-12T18:42:53.836" v="91" actId="478"/>
          <ac:spMkLst>
            <pc:docMk/>
            <pc:sldMk cId="1584666835" sldId="276"/>
            <ac:spMk id="8" creationId="{453F50BA-D362-6F27-23AF-25348B79854D}"/>
          </ac:spMkLst>
        </pc:spChg>
        <pc:spChg chg="del">
          <ac:chgData name="Mason Noble" userId="91dbe710-2565-41ec-83fe-26769fa1c1c2" providerId="ADAL" clId="{15FC6456-6C61-4432-AE1E-808219D77DA3}" dt="2025-05-12T18:42:52.981" v="90" actId="478"/>
          <ac:spMkLst>
            <pc:docMk/>
            <pc:sldMk cId="1584666835" sldId="276"/>
            <ac:spMk id="9" creationId="{82B71A7C-07A7-86AD-8EE8-7328FBDA406C}"/>
          </ac:spMkLst>
        </pc:spChg>
        <pc:spChg chg="mod">
          <ac:chgData name="Mason Noble" userId="91dbe710-2565-41ec-83fe-26769fa1c1c2" providerId="ADAL" clId="{15FC6456-6C61-4432-AE1E-808219D77DA3}" dt="2025-05-13T19:04:58.541" v="712" actId="20577"/>
          <ac:spMkLst>
            <pc:docMk/>
            <pc:sldMk cId="1584666835" sldId="276"/>
            <ac:spMk id="11" creationId="{34C10F6F-4998-0DE1-1620-4EADDB62FF81}"/>
          </ac:spMkLst>
        </pc:spChg>
        <pc:spChg chg="add mod">
          <ac:chgData name="Mason Noble" userId="91dbe710-2565-41ec-83fe-26769fa1c1c2" providerId="ADAL" clId="{15FC6456-6C61-4432-AE1E-808219D77DA3}" dt="2025-05-12T18:43:11.123" v="103"/>
          <ac:spMkLst>
            <pc:docMk/>
            <pc:sldMk cId="1584666835" sldId="276"/>
            <ac:spMk id="12" creationId="{556E8F15-7296-E4E8-4B4C-82D876B4495B}"/>
          </ac:spMkLst>
        </pc:spChg>
        <pc:spChg chg="add mod">
          <ac:chgData name="Mason Noble" userId="91dbe710-2565-41ec-83fe-26769fa1c1c2" providerId="ADAL" clId="{15FC6456-6C61-4432-AE1E-808219D77DA3}" dt="2025-05-12T18:43:11.123" v="103"/>
          <ac:spMkLst>
            <pc:docMk/>
            <pc:sldMk cId="1584666835" sldId="276"/>
            <ac:spMk id="13" creationId="{C3CA1A30-AD5F-AE6C-2F0B-EE638E59FEAB}"/>
          </ac:spMkLst>
        </pc:spChg>
        <pc:picChg chg="mod">
          <ac:chgData name="Mason Noble" userId="91dbe710-2565-41ec-83fe-26769fa1c1c2" providerId="ADAL" clId="{15FC6456-6C61-4432-AE1E-808219D77DA3}" dt="2025-05-13T16:56:54.944" v="321" actId="1076"/>
          <ac:picMkLst>
            <pc:docMk/>
            <pc:sldMk cId="1584666835" sldId="276"/>
            <ac:picMk id="3" creationId="{851EDB32-1223-48DA-307B-3386B7AD1990}"/>
          </ac:picMkLst>
        </pc:picChg>
        <pc:picChg chg="del">
          <ac:chgData name="Mason Noble" userId="91dbe710-2565-41ec-83fe-26769fa1c1c2" providerId="ADAL" clId="{15FC6456-6C61-4432-AE1E-808219D77DA3}" dt="2025-05-12T18:42:52.421" v="89" actId="478"/>
          <ac:picMkLst>
            <pc:docMk/>
            <pc:sldMk cId="1584666835" sldId="276"/>
            <ac:picMk id="4" creationId="{7F360118-EFBF-ABF9-E592-BB3CC9662ECE}"/>
          </ac:picMkLst>
        </pc:picChg>
        <pc:picChg chg="add mod">
          <ac:chgData name="Mason Noble" userId="91dbe710-2565-41ec-83fe-26769fa1c1c2" providerId="ADAL" clId="{15FC6456-6C61-4432-AE1E-808219D77DA3}" dt="2025-05-12T18:43:11.123" v="103"/>
          <ac:picMkLst>
            <pc:docMk/>
            <pc:sldMk cId="1584666835" sldId="276"/>
            <ac:picMk id="10" creationId="{3D6923A1-F878-38A9-44E3-309DFE9330C7}"/>
          </ac:picMkLst>
        </pc:picChg>
      </pc:sldChg>
      <pc:sldChg chg="addSp delSp modSp mod">
        <pc:chgData name="Mason Noble" userId="91dbe710-2565-41ec-83fe-26769fa1c1c2" providerId="ADAL" clId="{15FC6456-6C61-4432-AE1E-808219D77DA3}" dt="2025-05-12T18:43:13.771" v="106"/>
        <pc:sldMkLst>
          <pc:docMk/>
          <pc:sldMk cId="478978385" sldId="277"/>
        </pc:sldMkLst>
        <pc:spChg chg="del">
          <ac:chgData name="Mason Noble" userId="91dbe710-2565-41ec-83fe-26769fa1c1c2" providerId="ADAL" clId="{15FC6456-6C61-4432-AE1E-808219D77DA3}" dt="2025-05-12T18:43:04.192" v="100" actId="478"/>
          <ac:spMkLst>
            <pc:docMk/>
            <pc:sldMk cId="478978385" sldId="277"/>
            <ac:spMk id="8" creationId="{958B475A-D5A9-1AC6-2740-E45BAA099A3D}"/>
          </ac:spMkLst>
        </pc:spChg>
        <pc:spChg chg="del mod">
          <ac:chgData name="Mason Noble" userId="91dbe710-2565-41ec-83fe-26769fa1c1c2" providerId="ADAL" clId="{15FC6456-6C61-4432-AE1E-808219D77DA3}" dt="2025-05-12T18:43:05.932" v="102" actId="478"/>
          <ac:spMkLst>
            <pc:docMk/>
            <pc:sldMk cId="478978385" sldId="277"/>
            <ac:spMk id="9" creationId="{7FB1126F-9657-C6D3-50FD-B8B3415B4CA1}"/>
          </ac:spMkLst>
        </pc:spChg>
        <pc:spChg chg="add mod">
          <ac:chgData name="Mason Noble" userId="91dbe710-2565-41ec-83fe-26769fa1c1c2" providerId="ADAL" clId="{15FC6456-6C61-4432-AE1E-808219D77DA3}" dt="2025-05-12T18:43:13.771" v="106"/>
          <ac:spMkLst>
            <pc:docMk/>
            <pc:sldMk cId="478978385" sldId="277"/>
            <ac:spMk id="10" creationId="{07A2BDB1-99FF-F98C-4EA6-C3B3AA71B620}"/>
          </ac:spMkLst>
        </pc:spChg>
        <pc:spChg chg="add mod">
          <ac:chgData name="Mason Noble" userId="91dbe710-2565-41ec-83fe-26769fa1c1c2" providerId="ADAL" clId="{15FC6456-6C61-4432-AE1E-808219D77DA3}" dt="2025-05-12T18:43:13.771" v="106"/>
          <ac:spMkLst>
            <pc:docMk/>
            <pc:sldMk cId="478978385" sldId="277"/>
            <ac:spMk id="12" creationId="{07CDEB99-51C6-E7A4-84F6-301FF03C3CA1}"/>
          </ac:spMkLst>
        </pc:spChg>
        <pc:picChg chg="del">
          <ac:chgData name="Mason Noble" userId="91dbe710-2565-41ec-83fe-26769fa1c1c2" providerId="ADAL" clId="{15FC6456-6C61-4432-AE1E-808219D77DA3}" dt="2025-05-12T18:43:03.492" v="99" actId="478"/>
          <ac:picMkLst>
            <pc:docMk/>
            <pc:sldMk cId="478978385" sldId="277"/>
            <ac:picMk id="4" creationId="{3814C22B-8172-1C98-451E-38FDCAAD92D6}"/>
          </ac:picMkLst>
        </pc:picChg>
        <pc:picChg chg="add mod">
          <ac:chgData name="Mason Noble" userId="91dbe710-2565-41ec-83fe-26769fa1c1c2" providerId="ADAL" clId="{15FC6456-6C61-4432-AE1E-808219D77DA3}" dt="2025-05-12T18:43:13.771" v="106"/>
          <ac:picMkLst>
            <pc:docMk/>
            <pc:sldMk cId="478978385" sldId="277"/>
            <ac:picMk id="6" creationId="{8CF25E71-1883-9B73-D230-45F611B20DBB}"/>
          </ac:picMkLst>
        </pc:picChg>
      </pc:sldChg>
      <pc:sldChg chg="addSp delSp modSp mod">
        <pc:chgData name="Mason Noble" userId="91dbe710-2565-41ec-83fe-26769fa1c1c2" providerId="ADAL" clId="{15FC6456-6C61-4432-AE1E-808219D77DA3}" dt="2025-05-12T18:43:38.068" v="107" actId="1036"/>
        <pc:sldMkLst>
          <pc:docMk/>
          <pc:sldMk cId="4133560114" sldId="278"/>
        </pc:sldMkLst>
        <pc:spChg chg="add del mod">
          <ac:chgData name="Mason Noble" userId="91dbe710-2565-41ec-83fe-26769fa1c1c2" providerId="ADAL" clId="{15FC6456-6C61-4432-AE1E-808219D77DA3}" dt="2025-05-12T18:42:30.095" v="86" actId="478"/>
          <ac:spMkLst>
            <pc:docMk/>
            <pc:sldMk cId="4133560114" sldId="278"/>
            <ac:spMk id="6" creationId="{571B9BB1-4251-E6E4-9FCF-F6ECDFF93250}"/>
          </ac:spMkLst>
        </pc:spChg>
        <pc:spChg chg="add mod">
          <ac:chgData name="Mason Noble" userId="91dbe710-2565-41ec-83fe-26769fa1c1c2" providerId="ADAL" clId="{15FC6456-6C61-4432-AE1E-808219D77DA3}" dt="2025-05-12T18:43:38.068" v="107" actId="1036"/>
          <ac:spMkLst>
            <pc:docMk/>
            <pc:sldMk cId="4133560114" sldId="278"/>
            <ac:spMk id="7" creationId="{F76EA7CA-D196-F7DA-1619-0521FD935939}"/>
          </ac:spMkLst>
        </pc:spChg>
        <pc:spChg chg="del">
          <ac:chgData name="Mason Noble" userId="91dbe710-2565-41ec-83fe-26769fa1c1c2" providerId="ADAL" clId="{15FC6456-6C61-4432-AE1E-808219D77DA3}" dt="2025-05-12T18:43:00.732" v="97" actId="478"/>
          <ac:spMkLst>
            <pc:docMk/>
            <pc:sldMk cId="4133560114" sldId="278"/>
            <ac:spMk id="8" creationId="{2EB2F610-B38A-177E-00E1-5A4C20B4D479}"/>
          </ac:spMkLst>
        </pc:spChg>
        <pc:spChg chg="del">
          <ac:chgData name="Mason Noble" userId="91dbe710-2565-41ec-83fe-26769fa1c1c2" providerId="ADAL" clId="{15FC6456-6C61-4432-AE1E-808219D77DA3}" dt="2025-05-12T18:43:01.948" v="98" actId="478"/>
          <ac:spMkLst>
            <pc:docMk/>
            <pc:sldMk cId="4133560114" sldId="278"/>
            <ac:spMk id="9" creationId="{378FA57E-52B9-1B27-44BB-51A9AB49A2CF}"/>
          </ac:spMkLst>
        </pc:spChg>
        <pc:spChg chg="add mod">
          <ac:chgData name="Mason Noble" userId="91dbe710-2565-41ec-83fe-26769fa1c1c2" providerId="ADAL" clId="{15FC6456-6C61-4432-AE1E-808219D77DA3}" dt="2025-05-12T18:43:12.564" v="105"/>
          <ac:spMkLst>
            <pc:docMk/>
            <pc:sldMk cId="4133560114" sldId="278"/>
            <ac:spMk id="11" creationId="{B5404C4B-C0AF-FA75-8178-1DE4A1850F0B}"/>
          </ac:spMkLst>
        </pc:spChg>
        <pc:spChg chg="add mod">
          <ac:chgData name="Mason Noble" userId="91dbe710-2565-41ec-83fe-26769fa1c1c2" providerId="ADAL" clId="{15FC6456-6C61-4432-AE1E-808219D77DA3}" dt="2025-05-12T18:43:12.564" v="105"/>
          <ac:spMkLst>
            <pc:docMk/>
            <pc:sldMk cId="4133560114" sldId="278"/>
            <ac:spMk id="12" creationId="{DC601ADC-34B2-A2A6-4A17-21BA8DEB2899}"/>
          </ac:spMkLst>
        </pc:spChg>
        <pc:picChg chg="del">
          <ac:chgData name="Mason Noble" userId="91dbe710-2565-41ec-83fe-26769fa1c1c2" providerId="ADAL" clId="{15FC6456-6C61-4432-AE1E-808219D77DA3}" dt="2025-05-12T18:43:00.211" v="96" actId="478"/>
          <ac:picMkLst>
            <pc:docMk/>
            <pc:sldMk cId="4133560114" sldId="278"/>
            <ac:picMk id="4" creationId="{ABA06C73-C31B-ADE2-75D5-D99B8557554C}"/>
          </ac:picMkLst>
        </pc:picChg>
        <pc:picChg chg="add mod">
          <ac:chgData name="Mason Noble" userId="91dbe710-2565-41ec-83fe-26769fa1c1c2" providerId="ADAL" clId="{15FC6456-6C61-4432-AE1E-808219D77DA3}" dt="2025-05-12T18:43:12.564" v="105"/>
          <ac:picMkLst>
            <pc:docMk/>
            <pc:sldMk cId="4133560114" sldId="278"/>
            <ac:picMk id="10" creationId="{470D21F6-6C5E-FA48-C0D7-ED621A8CEBE6}"/>
          </ac:picMkLst>
        </pc:picChg>
      </pc:sldChg>
      <pc:sldChg chg="addSp modSp">
        <pc:chgData name="Mason Noble" userId="91dbe710-2565-41ec-83fe-26769fa1c1c2" providerId="ADAL" clId="{15FC6456-6C61-4432-AE1E-808219D77DA3}" dt="2025-05-12T18:36:35.255" v="43"/>
        <pc:sldMkLst>
          <pc:docMk/>
          <pc:sldMk cId="3461011418" sldId="280"/>
        </pc:sldMkLst>
        <pc:spChg chg="add mod">
          <ac:chgData name="Mason Noble" userId="91dbe710-2565-41ec-83fe-26769fa1c1c2" providerId="ADAL" clId="{15FC6456-6C61-4432-AE1E-808219D77DA3}" dt="2025-05-12T18:36:35.255" v="43"/>
          <ac:spMkLst>
            <pc:docMk/>
            <pc:sldMk cId="3461011418" sldId="280"/>
            <ac:spMk id="3" creationId="{704FBA9C-3385-A6ED-B132-843DC620BA66}"/>
          </ac:spMkLst>
        </pc:spChg>
      </pc:sldChg>
      <pc:sldChg chg="del">
        <pc:chgData name="Mason Noble" userId="91dbe710-2565-41ec-83fe-26769fa1c1c2" providerId="ADAL" clId="{15FC6456-6C61-4432-AE1E-808219D77DA3}" dt="2025-05-12T18:33:24.789" v="30" actId="47"/>
        <pc:sldMkLst>
          <pc:docMk/>
          <pc:sldMk cId="2191182005" sldId="281"/>
        </pc:sldMkLst>
      </pc:sldChg>
      <pc:sldChg chg="addSp delSp modSp add mod">
        <pc:chgData name="Mason Noble" userId="91dbe710-2565-41ec-83fe-26769fa1c1c2" providerId="ADAL" clId="{15FC6456-6C61-4432-AE1E-808219D77DA3}" dt="2025-05-12T18:43:11.927" v="104"/>
        <pc:sldMkLst>
          <pc:docMk/>
          <pc:sldMk cId="2449888053" sldId="282"/>
        </pc:sldMkLst>
        <pc:spChg chg="add mod">
          <ac:chgData name="Mason Noble" userId="91dbe710-2565-41ec-83fe-26769fa1c1c2" providerId="ADAL" clId="{15FC6456-6C61-4432-AE1E-808219D77DA3}" dt="2025-05-12T18:43:11.927" v="104"/>
          <ac:spMkLst>
            <pc:docMk/>
            <pc:sldMk cId="2449888053" sldId="282"/>
            <ac:spMk id="5" creationId="{22B80810-FFC9-9638-524A-B7812F26B39D}"/>
          </ac:spMkLst>
        </pc:spChg>
        <pc:spChg chg="add mod">
          <ac:chgData name="Mason Noble" userId="91dbe710-2565-41ec-83fe-26769fa1c1c2" providerId="ADAL" clId="{15FC6456-6C61-4432-AE1E-808219D77DA3}" dt="2025-05-12T18:43:11.927" v="104"/>
          <ac:spMkLst>
            <pc:docMk/>
            <pc:sldMk cId="2449888053" sldId="282"/>
            <ac:spMk id="7" creationId="{C84C7F10-8E18-6523-E589-FA1402032DF3}"/>
          </ac:spMkLst>
        </pc:spChg>
        <pc:spChg chg="del">
          <ac:chgData name="Mason Noble" userId="91dbe710-2565-41ec-83fe-26769fa1c1c2" providerId="ADAL" clId="{15FC6456-6C61-4432-AE1E-808219D77DA3}" dt="2025-05-12T18:42:55.766" v="93" actId="478"/>
          <ac:spMkLst>
            <pc:docMk/>
            <pc:sldMk cId="2449888053" sldId="282"/>
            <ac:spMk id="8" creationId="{C8DB2B05-8AB0-6653-F7D5-F33C94AABC69}"/>
          </ac:spMkLst>
        </pc:spChg>
        <pc:spChg chg="del mod">
          <ac:chgData name="Mason Noble" userId="91dbe710-2565-41ec-83fe-26769fa1c1c2" providerId="ADAL" clId="{15FC6456-6C61-4432-AE1E-808219D77DA3}" dt="2025-05-12T18:42:57.464" v="95" actId="478"/>
          <ac:spMkLst>
            <pc:docMk/>
            <pc:sldMk cId="2449888053" sldId="282"/>
            <ac:spMk id="9" creationId="{C422B1AD-6A96-FA17-532F-F5F926740CA3}"/>
          </ac:spMkLst>
        </pc:spChg>
        <pc:picChg chg="add del mod">
          <ac:chgData name="Mason Noble" userId="91dbe710-2565-41ec-83fe-26769fa1c1c2" providerId="ADAL" clId="{15FC6456-6C61-4432-AE1E-808219D77DA3}" dt="2025-05-12T18:42:55.035" v="92" actId="478"/>
          <ac:picMkLst>
            <pc:docMk/>
            <pc:sldMk cId="2449888053" sldId="282"/>
            <ac:picMk id="3" creationId="{56E3CBC3-7491-EB52-76E5-4C5BC998D7FB}"/>
          </ac:picMkLst>
        </pc:picChg>
        <pc:picChg chg="add mod">
          <ac:chgData name="Mason Noble" userId="91dbe710-2565-41ec-83fe-26769fa1c1c2" providerId="ADAL" clId="{15FC6456-6C61-4432-AE1E-808219D77DA3}" dt="2025-05-12T18:43:11.927" v="104"/>
          <ac:picMkLst>
            <pc:docMk/>
            <pc:sldMk cId="2449888053" sldId="282"/>
            <ac:picMk id="4" creationId="{046DF727-5416-10D8-F0A0-BB391B342424}"/>
          </ac:picMkLst>
        </pc:picChg>
        <pc:picChg chg="del">
          <ac:chgData name="Mason Noble" userId="91dbe710-2565-41ec-83fe-26769fa1c1c2" providerId="ADAL" clId="{15FC6456-6C61-4432-AE1E-808219D77DA3}" dt="2025-05-12T18:32:57.754" v="28" actId="478"/>
          <ac:picMkLst>
            <pc:docMk/>
            <pc:sldMk cId="2449888053" sldId="282"/>
            <ac:picMk id="4" creationId="{37E6157E-1A12-8564-5B17-C300E0061A60}"/>
          </ac:picMkLst>
        </pc:picChg>
      </pc:sldChg>
    </pc:docChg>
  </pc:docChgLst>
  <pc:docChgLst>
    <pc:chgData name="Mason Noble" userId="91dbe710-2565-41ec-83fe-26769fa1c1c2" providerId="ADAL" clId="{C83CEBA7-CE4A-4163-A7F6-A07BC636E618}"/>
    <pc:docChg chg="undo custSel addSld delSld modSld sldOrd">
      <pc:chgData name="Mason Noble" userId="91dbe710-2565-41ec-83fe-26769fa1c1c2" providerId="ADAL" clId="{C83CEBA7-CE4A-4163-A7F6-A07BC636E618}" dt="2025-05-12T17:17:34.295" v="1265"/>
      <pc:docMkLst>
        <pc:docMk/>
      </pc:docMkLst>
      <pc:sldChg chg="delSp modSp mod">
        <pc:chgData name="Mason Noble" userId="91dbe710-2565-41ec-83fe-26769fa1c1c2" providerId="ADAL" clId="{C83CEBA7-CE4A-4163-A7F6-A07BC636E618}" dt="2025-05-12T17:10:03.665" v="1101" actId="1076"/>
        <pc:sldMkLst>
          <pc:docMk/>
          <pc:sldMk cId="2821820258" sldId="261"/>
        </pc:sldMkLst>
        <pc:spChg chg="mod">
          <ac:chgData name="Mason Noble" userId="91dbe710-2565-41ec-83fe-26769fa1c1c2" providerId="ADAL" clId="{C83CEBA7-CE4A-4163-A7F6-A07BC636E618}" dt="2025-05-12T17:10:03.665" v="1101" actId="1076"/>
          <ac:spMkLst>
            <pc:docMk/>
            <pc:sldMk cId="2821820258" sldId="261"/>
            <ac:spMk id="10" creationId="{2D77C4C7-EB55-A0FA-8CF3-7D8E76A23F5F}"/>
          </ac:spMkLst>
        </pc:spChg>
        <pc:picChg chg="mod modCrop">
          <ac:chgData name="Mason Noble" userId="91dbe710-2565-41ec-83fe-26769fa1c1c2" providerId="ADAL" clId="{C83CEBA7-CE4A-4163-A7F6-A07BC636E618}" dt="2025-05-09T19:13:26.963" v="758" actId="1076"/>
          <ac:picMkLst>
            <pc:docMk/>
            <pc:sldMk cId="2821820258" sldId="261"/>
            <ac:picMk id="3" creationId="{9FBE1877-C4A6-06D9-467E-88126844A984}"/>
          </ac:picMkLst>
        </pc:picChg>
      </pc:sldChg>
      <pc:sldChg chg="addSp delSp modSp mod">
        <pc:chgData name="Mason Noble" userId="91dbe710-2565-41ec-83fe-26769fa1c1c2" providerId="ADAL" clId="{C83CEBA7-CE4A-4163-A7F6-A07BC636E618}" dt="2025-05-09T17:43:59.987" v="393" actId="1076"/>
        <pc:sldMkLst>
          <pc:docMk/>
          <pc:sldMk cId="3009939455" sldId="265"/>
        </pc:sldMkLst>
        <pc:spChg chg="mod">
          <ac:chgData name="Mason Noble" userId="91dbe710-2565-41ec-83fe-26769fa1c1c2" providerId="ADAL" clId="{C83CEBA7-CE4A-4163-A7F6-A07BC636E618}" dt="2025-05-09T17:43:59.987" v="393" actId="1076"/>
          <ac:spMkLst>
            <pc:docMk/>
            <pc:sldMk cId="3009939455" sldId="265"/>
            <ac:spMk id="2" creationId="{78A201B0-2212-B634-A7A2-1EE4064E92BA}"/>
          </ac:spMkLst>
        </pc:spChg>
        <pc:spChg chg="add del mod ord">
          <ac:chgData name="Mason Noble" userId="91dbe710-2565-41ec-83fe-26769fa1c1c2" providerId="ADAL" clId="{C83CEBA7-CE4A-4163-A7F6-A07BC636E618}" dt="2025-05-09T17:43:18.687" v="382" actId="167"/>
          <ac:spMkLst>
            <pc:docMk/>
            <pc:sldMk cId="3009939455" sldId="265"/>
            <ac:spMk id="4" creationId="{27A9300E-3B14-D324-30A5-7C6CBA21BC2E}"/>
          </ac:spMkLst>
        </pc:spChg>
        <pc:spChg chg="mod">
          <ac:chgData name="Mason Noble" userId="91dbe710-2565-41ec-83fe-26769fa1c1c2" providerId="ADAL" clId="{C83CEBA7-CE4A-4163-A7F6-A07BC636E618}" dt="2025-05-09T17:43:42.787" v="387" actId="1076"/>
          <ac:spMkLst>
            <pc:docMk/>
            <pc:sldMk cId="3009939455" sldId="265"/>
            <ac:spMk id="15" creationId="{63C39FEE-C8C9-3C03-7C85-24D229E05819}"/>
          </ac:spMkLst>
        </pc:spChg>
      </pc:sldChg>
      <pc:sldChg chg="delSp modSp mod">
        <pc:chgData name="Mason Noble" userId="91dbe710-2565-41ec-83fe-26769fa1c1c2" providerId="ADAL" clId="{C83CEBA7-CE4A-4163-A7F6-A07BC636E618}" dt="2025-05-12T17:14:20.078" v="1142" actId="1076"/>
        <pc:sldMkLst>
          <pc:docMk/>
          <pc:sldMk cId="3283958204" sldId="266"/>
        </pc:sldMkLst>
        <pc:spChg chg="mod">
          <ac:chgData name="Mason Noble" userId="91dbe710-2565-41ec-83fe-26769fa1c1c2" providerId="ADAL" clId="{C83CEBA7-CE4A-4163-A7F6-A07BC636E618}" dt="2025-05-12T17:14:20.078" v="1142" actId="1076"/>
          <ac:spMkLst>
            <pc:docMk/>
            <pc:sldMk cId="3283958204" sldId="266"/>
            <ac:spMk id="6" creationId="{38053529-A1FF-CC67-CF3A-1BAB716B5D79}"/>
          </ac:spMkLst>
        </pc:spChg>
        <pc:picChg chg="mod">
          <ac:chgData name="Mason Noble" userId="91dbe710-2565-41ec-83fe-26769fa1c1c2" providerId="ADAL" clId="{C83CEBA7-CE4A-4163-A7F6-A07BC636E618}" dt="2025-05-09T17:29:40.560" v="11" actId="14100"/>
          <ac:picMkLst>
            <pc:docMk/>
            <pc:sldMk cId="3283958204" sldId="266"/>
            <ac:picMk id="17" creationId="{02D0A8C9-6E09-36A6-E968-DA0957BDB488}"/>
          </ac:picMkLst>
        </pc:picChg>
      </pc:sldChg>
      <pc:sldChg chg="addSp modSp mod">
        <pc:chgData name="Mason Noble" userId="91dbe710-2565-41ec-83fe-26769fa1c1c2" providerId="ADAL" clId="{C83CEBA7-CE4A-4163-A7F6-A07BC636E618}" dt="2025-05-12T17:13:47.414" v="1137" actId="207"/>
        <pc:sldMkLst>
          <pc:docMk/>
          <pc:sldMk cId="1718683293" sldId="267"/>
        </pc:sldMkLst>
        <pc:spChg chg="add mod">
          <ac:chgData name="Mason Noble" userId="91dbe710-2565-41ec-83fe-26769fa1c1c2" providerId="ADAL" clId="{C83CEBA7-CE4A-4163-A7F6-A07BC636E618}" dt="2025-05-12T17:13:47.414" v="1137" actId="207"/>
          <ac:spMkLst>
            <pc:docMk/>
            <pc:sldMk cId="1718683293" sldId="267"/>
            <ac:spMk id="3" creationId="{DF9A14F5-51E4-E13A-B87A-046826CFA5B8}"/>
          </ac:spMkLst>
        </pc:spChg>
        <pc:spChg chg="mod">
          <ac:chgData name="Mason Noble" userId="91dbe710-2565-41ec-83fe-26769fa1c1c2" providerId="ADAL" clId="{C83CEBA7-CE4A-4163-A7F6-A07BC636E618}" dt="2025-05-09T17:40:53.500" v="308" actId="13822"/>
          <ac:spMkLst>
            <pc:docMk/>
            <pc:sldMk cId="1718683293" sldId="267"/>
            <ac:spMk id="7" creationId="{AE79C02E-7BC1-DDAD-40A6-5A1141965AB6}"/>
          </ac:spMkLst>
        </pc:spChg>
        <pc:spChg chg="mod">
          <ac:chgData name="Mason Noble" userId="91dbe710-2565-41ec-83fe-26769fa1c1c2" providerId="ADAL" clId="{C83CEBA7-CE4A-4163-A7F6-A07BC636E618}" dt="2025-05-09T17:35:57.026" v="154" actId="1076"/>
          <ac:spMkLst>
            <pc:docMk/>
            <pc:sldMk cId="1718683293" sldId="267"/>
            <ac:spMk id="9" creationId="{2A9AEA99-AAD0-4007-98E3-EAA3C6EF94FF}"/>
          </ac:spMkLst>
        </pc:spChg>
        <pc:picChg chg="mod">
          <ac:chgData name="Mason Noble" userId="91dbe710-2565-41ec-83fe-26769fa1c1c2" providerId="ADAL" clId="{C83CEBA7-CE4A-4163-A7F6-A07BC636E618}" dt="2025-05-09T17:41:02.607" v="309" actId="1076"/>
          <ac:picMkLst>
            <pc:docMk/>
            <pc:sldMk cId="1718683293" sldId="267"/>
            <ac:picMk id="1026" creationId="{ABEBAF87-D3F2-64B4-FE64-FF5A0C934EEF}"/>
          </ac:picMkLst>
        </pc:picChg>
      </pc:sldChg>
      <pc:sldChg chg="addSp delSp modSp del mod">
        <pc:chgData name="Mason Noble" userId="91dbe710-2565-41ec-83fe-26769fa1c1c2" providerId="ADAL" clId="{C83CEBA7-CE4A-4163-A7F6-A07BC636E618}" dt="2025-05-09T17:42:04.132" v="326" actId="47"/>
        <pc:sldMkLst>
          <pc:docMk/>
          <pc:sldMk cId="1192216110" sldId="269"/>
        </pc:sldMkLst>
      </pc:sldChg>
      <pc:sldChg chg="modSp mod">
        <pc:chgData name="Mason Noble" userId="91dbe710-2565-41ec-83fe-26769fa1c1c2" providerId="ADAL" clId="{C83CEBA7-CE4A-4163-A7F6-A07BC636E618}" dt="2025-05-09T19:23:01.821" v="1080" actId="14734"/>
        <pc:sldMkLst>
          <pc:docMk/>
          <pc:sldMk cId="1648584337" sldId="271"/>
        </pc:sldMkLst>
      </pc:sldChg>
      <pc:sldChg chg="modSp mod">
        <pc:chgData name="Mason Noble" userId="91dbe710-2565-41ec-83fe-26769fa1c1c2" providerId="ADAL" clId="{C83CEBA7-CE4A-4163-A7F6-A07BC636E618}" dt="2025-05-09T17:41:42.207" v="321" actId="14100"/>
        <pc:sldMkLst>
          <pc:docMk/>
          <pc:sldMk cId="884754180" sldId="273"/>
        </pc:sldMkLst>
        <pc:spChg chg="mod">
          <ac:chgData name="Mason Noble" userId="91dbe710-2565-41ec-83fe-26769fa1c1c2" providerId="ADAL" clId="{C83CEBA7-CE4A-4163-A7F6-A07BC636E618}" dt="2025-05-09T17:37:47.319" v="222" actId="1076"/>
          <ac:spMkLst>
            <pc:docMk/>
            <pc:sldMk cId="884754180" sldId="273"/>
            <ac:spMk id="17" creationId="{F0CC7431-7177-38CD-3A60-E4ECA9C2DB5A}"/>
          </ac:spMkLst>
        </pc:spChg>
        <pc:spChg chg="mod">
          <ac:chgData name="Mason Noble" userId="91dbe710-2565-41ec-83fe-26769fa1c1c2" providerId="ADAL" clId="{C83CEBA7-CE4A-4163-A7F6-A07BC636E618}" dt="2025-05-09T17:38:02.028" v="226" actId="13822"/>
          <ac:spMkLst>
            <pc:docMk/>
            <pc:sldMk cId="884754180" sldId="273"/>
            <ac:spMk id="21" creationId="{2D57EDF4-5E10-654C-BB09-83FDFB77C88A}"/>
          </ac:spMkLst>
        </pc:spChg>
        <pc:spChg chg="mod">
          <ac:chgData name="Mason Noble" userId="91dbe710-2565-41ec-83fe-26769fa1c1c2" providerId="ADAL" clId="{C83CEBA7-CE4A-4163-A7F6-A07BC636E618}" dt="2025-05-09T17:38:09.798" v="228" actId="208"/>
          <ac:spMkLst>
            <pc:docMk/>
            <pc:sldMk cId="884754180" sldId="273"/>
            <ac:spMk id="22" creationId="{B902E5FB-AEC9-A9C6-CA3D-7815827BD78D}"/>
          </ac:spMkLst>
        </pc:spChg>
        <pc:spChg chg="mod">
          <ac:chgData name="Mason Noble" userId="91dbe710-2565-41ec-83fe-26769fa1c1c2" providerId="ADAL" clId="{C83CEBA7-CE4A-4163-A7F6-A07BC636E618}" dt="2025-05-09T17:37:47.319" v="222" actId="1076"/>
          <ac:spMkLst>
            <pc:docMk/>
            <pc:sldMk cId="884754180" sldId="273"/>
            <ac:spMk id="31" creationId="{3836A769-5F14-A1A2-92D8-B7C6F557A3C6}"/>
          </ac:spMkLst>
        </pc:spChg>
        <pc:spChg chg="mod">
          <ac:chgData name="Mason Noble" userId="91dbe710-2565-41ec-83fe-26769fa1c1c2" providerId="ADAL" clId="{C83CEBA7-CE4A-4163-A7F6-A07BC636E618}" dt="2025-05-09T17:38:25.334" v="246" actId="20577"/>
          <ac:spMkLst>
            <pc:docMk/>
            <pc:sldMk cId="884754180" sldId="273"/>
            <ac:spMk id="33" creationId="{12EB261E-483C-E613-60DE-6CD3EE229A4F}"/>
          </ac:spMkLst>
        </pc:spChg>
        <pc:spChg chg="mod">
          <ac:chgData name="Mason Noble" userId="91dbe710-2565-41ec-83fe-26769fa1c1c2" providerId="ADAL" clId="{C83CEBA7-CE4A-4163-A7F6-A07BC636E618}" dt="2025-05-09T17:38:29.570" v="247" actId="1076"/>
          <ac:spMkLst>
            <pc:docMk/>
            <pc:sldMk cId="884754180" sldId="273"/>
            <ac:spMk id="37" creationId="{F652AE90-2065-71E9-A545-C854B4A6E54F}"/>
          </ac:spMkLst>
        </pc:spChg>
        <pc:spChg chg="mod">
          <ac:chgData name="Mason Noble" userId="91dbe710-2565-41ec-83fe-26769fa1c1c2" providerId="ADAL" clId="{C83CEBA7-CE4A-4163-A7F6-A07BC636E618}" dt="2025-05-09T17:38:47.578" v="276" actId="1076"/>
          <ac:spMkLst>
            <pc:docMk/>
            <pc:sldMk cId="884754180" sldId="273"/>
            <ac:spMk id="65" creationId="{5D554A6A-2C31-C91B-C313-5FFC7B250565}"/>
          </ac:spMkLst>
        </pc:spChg>
        <pc:cxnChg chg="mod">
          <ac:chgData name="Mason Noble" userId="91dbe710-2565-41ec-83fe-26769fa1c1c2" providerId="ADAL" clId="{C83CEBA7-CE4A-4163-A7F6-A07BC636E618}" dt="2025-05-09T17:41:33.787" v="320" actId="14100"/>
          <ac:cxnSpMkLst>
            <pc:docMk/>
            <pc:sldMk cId="884754180" sldId="273"/>
            <ac:cxnSpMk id="44" creationId="{96C91501-10FA-6563-6927-81BDD4B62DC4}"/>
          </ac:cxnSpMkLst>
        </pc:cxnChg>
        <pc:cxnChg chg="mod">
          <ac:chgData name="Mason Noble" userId="91dbe710-2565-41ec-83fe-26769fa1c1c2" providerId="ADAL" clId="{C83CEBA7-CE4A-4163-A7F6-A07BC636E618}" dt="2025-05-09T17:41:16.890" v="311" actId="14100"/>
          <ac:cxnSpMkLst>
            <pc:docMk/>
            <pc:sldMk cId="884754180" sldId="273"/>
            <ac:cxnSpMk id="45" creationId="{8FAA9DB7-045C-AFE4-EBFC-E0F18B17BDC8}"/>
          </ac:cxnSpMkLst>
        </pc:cxnChg>
        <pc:cxnChg chg="mod">
          <ac:chgData name="Mason Noble" userId="91dbe710-2565-41ec-83fe-26769fa1c1c2" providerId="ADAL" clId="{C83CEBA7-CE4A-4163-A7F6-A07BC636E618}" dt="2025-05-09T17:41:18.399" v="312" actId="14100"/>
          <ac:cxnSpMkLst>
            <pc:docMk/>
            <pc:sldMk cId="884754180" sldId="273"/>
            <ac:cxnSpMk id="46" creationId="{367F96BC-1DB4-4673-DDB8-0427939B9BB5}"/>
          </ac:cxnSpMkLst>
        </pc:cxnChg>
        <pc:cxnChg chg="mod">
          <ac:chgData name="Mason Noble" userId="91dbe710-2565-41ec-83fe-26769fa1c1c2" providerId="ADAL" clId="{C83CEBA7-CE4A-4163-A7F6-A07BC636E618}" dt="2025-05-09T17:41:22.157" v="314" actId="14100"/>
          <ac:cxnSpMkLst>
            <pc:docMk/>
            <pc:sldMk cId="884754180" sldId="273"/>
            <ac:cxnSpMk id="47" creationId="{9FF9BA33-01AB-CFB7-FBB9-CAB2EA240759}"/>
          </ac:cxnSpMkLst>
        </pc:cxnChg>
        <pc:cxnChg chg="mod">
          <ac:chgData name="Mason Noble" userId="91dbe710-2565-41ec-83fe-26769fa1c1c2" providerId="ADAL" clId="{C83CEBA7-CE4A-4163-A7F6-A07BC636E618}" dt="2025-05-09T17:41:32.117" v="319" actId="14100"/>
          <ac:cxnSpMkLst>
            <pc:docMk/>
            <pc:sldMk cId="884754180" sldId="273"/>
            <ac:cxnSpMk id="48" creationId="{E48164C6-80DE-57E3-F0EC-6CA08D5F4E18}"/>
          </ac:cxnSpMkLst>
        </pc:cxnChg>
        <pc:cxnChg chg="mod">
          <ac:chgData name="Mason Noble" userId="91dbe710-2565-41ec-83fe-26769fa1c1c2" providerId="ADAL" clId="{C83CEBA7-CE4A-4163-A7F6-A07BC636E618}" dt="2025-05-09T17:41:42.207" v="321" actId="14100"/>
          <ac:cxnSpMkLst>
            <pc:docMk/>
            <pc:sldMk cId="884754180" sldId="273"/>
            <ac:cxnSpMk id="49" creationId="{E131B5D4-982B-A781-5E5D-B39D6BA2CC7E}"/>
          </ac:cxnSpMkLst>
        </pc:cxnChg>
        <pc:cxnChg chg="mod">
          <ac:chgData name="Mason Noble" userId="91dbe710-2565-41ec-83fe-26769fa1c1c2" providerId="ADAL" clId="{C83CEBA7-CE4A-4163-A7F6-A07BC636E618}" dt="2025-05-09T17:41:26.017" v="315" actId="14100"/>
          <ac:cxnSpMkLst>
            <pc:docMk/>
            <pc:sldMk cId="884754180" sldId="273"/>
            <ac:cxnSpMk id="50" creationId="{90C78614-E293-BA7F-891A-1DB3C9663F21}"/>
          </ac:cxnSpMkLst>
        </pc:cxnChg>
        <pc:cxnChg chg="mod">
          <ac:chgData name="Mason Noble" userId="91dbe710-2565-41ec-83fe-26769fa1c1c2" providerId="ADAL" clId="{C83CEBA7-CE4A-4163-A7F6-A07BC636E618}" dt="2025-05-09T17:41:14.878" v="310" actId="14100"/>
          <ac:cxnSpMkLst>
            <pc:docMk/>
            <pc:sldMk cId="884754180" sldId="273"/>
            <ac:cxnSpMk id="51" creationId="{6A503133-3448-8B45-1F7A-01FAC8145B3C}"/>
          </ac:cxnSpMkLst>
        </pc:cxnChg>
        <pc:cxnChg chg="mod">
          <ac:chgData name="Mason Noble" userId="91dbe710-2565-41ec-83fe-26769fa1c1c2" providerId="ADAL" clId="{C83CEBA7-CE4A-4163-A7F6-A07BC636E618}" dt="2025-05-09T17:41:30.738" v="318" actId="14100"/>
          <ac:cxnSpMkLst>
            <pc:docMk/>
            <pc:sldMk cId="884754180" sldId="273"/>
            <ac:cxnSpMk id="66" creationId="{14883B0D-793E-6DE1-3B3D-260504E44A6A}"/>
          </ac:cxnSpMkLst>
        </pc:cxnChg>
      </pc:sldChg>
      <pc:sldChg chg="addSp delSp modSp mod">
        <pc:chgData name="Mason Noble" userId="91dbe710-2565-41ec-83fe-26769fa1c1c2" providerId="ADAL" clId="{C83CEBA7-CE4A-4163-A7F6-A07BC636E618}" dt="2025-05-12T17:16:34.317" v="1238" actId="1076"/>
        <pc:sldMkLst>
          <pc:docMk/>
          <pc:sldMk cId="1796953647" sldId="275"/>
        </pc:sldMkLst>
        <pc:spChg chg="add mod">
          <ac:chgData name="Mason Noble" userId="91dbe710-2565-41ec-83fe-26769fa1c1c2" providerId="ADAL" clId="{C83CEBA7-CE4A-4163-A7F6-A07BC636E618}" dt="2025-05-12T17:16:34.317" v="1238" actId="1076"/>
          <ac:spMkLst>
            <pc:docMk/>
            <pc:sldMk cId="1796953647" sldId="275"/>
            <ac:spMk id="3" creationId="{F5C78A9F-C4A1-59FF-B016-7762CF311B7D}"/>
          </ac:spMkLst>
        </pc:spChg>
        <pc:spChg chg="mod">
          <ac:chgData name="Mason Noble" userId="91dbe710-2565-41ec-83fe-26769fa1c1c2" providerId="ADAL" clId="{C83CEBA7-CE4A-4163-A7F6-A07BC636E618}" dt="2025-05-12T17:16:34.317" v="1238" actId="1076"/>
          <ac:spMkLst>
            <pc:docMk/>
            <pc:sldMk cId="1796953647" sldId="275"/>
            <ac:spMk id="11" creationId="{6E36473A-33C9-52EF-1E01-538D7D98EAEB}"/>
          </ac:spMkLst>
        </pc:spChg>
        <pc:spChg chg="add del mod">
          <ac:chgData name="Mason Noble" userId="91dbe710-2565-41ec-83fe-26769fa1c1c2" providerId="ADAL" clId="{C83CEBA7-CE4A-4163-A7F6-A07BC636E618}" dt="2025-05-12T17:16:20.863" v="1236" actId="478"/>
          <ac:spMkLst>
            <pc:docMk/>
            <pc:sldMk cId="1796953647" sldId="275"/>
            <ac:spMk id="12" creationId="{8D40D98B-4E90-3CCD-AC44-AB2A66D51F43}"/>
          </ac:spMkLst>
        </pc:spChg>
        <pc:picChg chg="add mod">
          <ac:chgData name="Mason Noble" userId="91dbe710-2565-41ec-83fe-26769fa1c1c2" providerId="ADAL" clId="{C83CEBA7-CE4A-4163-A7F6-A07BC636E618}" dt="2025-05-09T19:04:22.683" v="510" actId="1076"/>
          <ac:picMkLst>
            <pc:docMk/>
            <pc:sldMk cId="1796953647" sldId="275"/>
            <ac:picMk id="14" creationId="{E6E62526-4A90-9720-3D0A-B010E643FC65}"/>
          </ac:picMkLst>
        </pc:picChg>
      </pc:sldChg>
      <pc:sldChg chg="addSp delSp modSp mod">
        <pc:chgData name="Mason Noble" userId="91dbe710-2565-41ec-83fe-26769fa1c1c2" providerId="ADAL" clId="{C83CEBA7-CE4A-4163-A7F6-A07BC636E618}" dt="2025-05-12T17:17:08.074" v="1261" actId="20577"/>
        <pc:sldMkLst>
          <pc:docMk/>
          <pc:sldMk cId="1584666835" sldId="276"/>
        </pc:sldMkLst>
        <pc:spChg chg="add mod">
          <ac:chgData name="Mason Noble" userId="91dbe710-2565-41ec-83fe-26769fa1c1c2" providerId="ADAL" clId="{C83CEBA7-CE4A-4163-A7F6-A07BC636E618}" dt="2025-05-12T17:15:40.100" v="1204" actId="1076"/>
          <ac:spMkLst>
            <pc:docMk/>
            <pc:sldMk cId="1584666835" sldId="276"/>
            <ac:spMk id="6" creationId="{668CD1FC-A242-D5DB-E8A9-6287A8AA95C6}"/>
          </ac:spMkLst>
        </pc:spChg>
        <pc:spChg chg="del mod">
          <ac:chgData name="Mason Noble" userId="91dbe710-2565-41ec-83fe-26769fa1c1c2" providerId="ADAL" clId="{C83CEBA7-CE4A-4163-A7F6-A07BC636E618}" dt="2025-05-12T17:15:26.978" v="1202" actId="478"/>
          <ac:spMkLst>
            <pc:docMk/>
            <pc:sldMk cId="1584666835" sldId="276"/>
            <ac:spMk id="7" creationId="{278D09BD-6989-1B54-D696-67034D3975B1}"/>
          </ac:spMkLst>
        </pc:spChg>
        <pc:spChg chg="mod">
          <ac:chgData name="Mason Noble" userId="91dbe710-2565-41ec-83fe-26769fa1c1c2" providerId="ADAL" clId="{C83CEBA7-CE4A-4163-A7F6-A07BC636E618}" dt="2025-05-12T17:17:08.074" v="1261" actId="20577"/>
          <ac:spMkLst>
            <pc:docMk/>
            <pc:sldMk cId="1584666835" sldId="276"/>
            <ac:spMk id="11" creationId="{34C10F6F-4998-0DE1-1620-4EADDB62FF81}"/>
          </ac:spMkLst>
        </pc:spChg>
        <pc:spChg chg="add del mod">
          <ac:chgData name="Mason Noble" userId="91dbe710-2565-41ec-83fe-26769fa1c1c2" providerId="ADAL" clId="{C83CEBA7-CE4A-4163-A7F6-A07BC636E618}" dt="2025-05-12T17:15:29.089" v="1203" actId="478"/>
          <ac:spMkLst>
            <pc:docMk/>
            <pc:sldMk cId="1584666835" sldId="276"/>
            <ac:spMk id="12" creationId="{E91D688B-4D64-51CE-6E62-708AB27F3D7F}"/>
          </ac:spMkLst>
        </pc:spChg>
        <pc:picChg chg="add mod">
          <ac:chgData name="Mason Noble" userId="91dbe710-2565-41ec-83fe-26769fa1c1c2" providerId="ADAL" clId="{C83CEBA7-CE4A-4163-A7F6-A07BC636E618}" dt="2025-05-09T19:02:51.353" v="470" actId="14100"/>
          <ac:picMkLst>
            <pc:docMk/>
            <pc:sldMk cId="1584666835" sldId="276"/>
            <ac:picMk id="3" creationId="{851EDB32-1223-48DA-307B-3386B7AD1990}"/>
          </ac:picMkLst>
        </pc:picChg>
      </pc:sldChg>
      <pc:sldChg chg="addSp delSp modSp mod">
        <pc:chgData name="Mason Noble" userId="91dbe710-2565-41ec-83fe-26769fa1c1c2" providerId="ADAL" clId="{C83CEBA7-CE4A-4163-A7F6-A07BC636E618}" dt="2025-05-09T19:08:28.578" v="703" actId="1076"/>
        <pc:sldMkLst>
          <pc:docMk/>
          <pc:sldMk cId="478978385" sldId="277"/>
        </pc:sldMkLst>
        <pc:spChg chg="add mod">
          <ac:chgData name="Mason Noble" userId="91dbe710-2565-41ec-83fe-26769fa1c1c2" providerId="ADAL" clId="{C83CEBA7-CE4A-4163-A7F6-A07BC636E618}" dt="2025-05-09T19:08:28.578" v="703" actId="1076"/>
          <ac:spMkLst>
            <pc:docMk/>
            <pc:sldMk cId="478978385" sldId="277"/>
            <ac:spMk id="3" creationId="{6905BF4D-38F3-DE93-9664-A63BB62DB58C}"/>
          </ac:spMkLst>
        </pc:spChg>
        <pc:picChg chg="mod">
          <ac:chgData name="Mason Noble" userId="91dbe710-2565-41ec-83fe-26769fa1c1c2" providerId="ADAL" clId="{C83CEBA7-CE4A-4163-A7F6-A07BC636E618}" dt="2025-05-09T19:08:25.712" v="702" actId="1076"/>
          <ac:picMkLst>
            <pc:docMk/>
            <pc:sldMk cId="478978385" sldId="277"/>
            <ac:picMk id="13" creationId="{00107DFD-D96F-C5F6-EF00-CE9AF283C40F}"/>
          </ac:picMkLst>
        </pc:picChg>
      </pc:sldChg>
      <pc:sldChg chg="addSp delSp modSp mod">
        <pc:chgData name="Mason Noble" userId="91dbe710-2565-41ec-83fe-26769fa1c1c2" providerId="ADAL" clId="{C83CEBA7-CE4A-4163-A7F6-A07BC636E618}" dt="2025-05-09T19:07:50.023" v="662" actId="1076"/>
        <pc:sldMkLst>
          <pc:docMk/>
          <pc:sldMk cId="4133560114" sldId="278"/>
        </pc:sldMkLst>
        <pc:spChg chg="mod">
          <ac:chgData name="Mason Noble" userId="91dbe710-2565-41ec-83fe-26769fa1c1c2" providerId="ADAL" clId="{C83CEBA7-CE4A-4163-A7F6-A07BC636E618}" dt="2025-05-09T19:07:36.093" v="659" actId="208"/>
          <ac:spMkLst>
            <pc:docMk/>
            <pc:sldMk cId="4133560114" sldId="278"/>
            <ac:spMk id="2" creationId="{A4D0F55B-DF6F-1F23-6DB0-1C783FF892A6}"/>
          </ac:spMkLst>
        </pc:spChg>
        <pc:spChg chg="add mod">
          <ac:chgData name="Mason Noble" userId="91dbe710-2565-41ec-83fe-26769fa1c1c2" providerId="ADAL" clId="{C83CEBA7-CE4A-4163-A7F6-A07BC636E618}" dt="2025-05-09T19:06:31.202" v="639" actId="1076"/>
          <ac:spMkLst>
            <pc:docMk/>
            <pc:sldMk cId="4133560114" sldId="278"/>
            <ac:spMk id="3" creationId="{E5CA394D-DD31-C4DE-6F42-73DEC5E51273}"/>
          </ac:spMkLst>
        </pc:spChg>
        <pc:spChg chg="add mod">
          <ac:chgData name="Mason Noble" userId="91dbe710-2565-41ec-83fe-26769fa1c1c2" providerId="ADAL" clId="{C83CEBA7-CE4A-4163-A7F6-A07BC636E618}" dt="2025-05-09T19:07:50.023" v="662" actId="1076"/>
          <ac:spMkLst>
            <pc:docMk/>
            <pc:sldMk cId="4133560114" sldId="278"/>
            <ac:spMk id="14" creationId="{E0570AC1-2DAB-7945-D6A2-29DA2E214B98}"/>
          </ac:spMkLst>
        </pc:spChg>
        <pc:picChg chg="add mod">
          <ac:chgData name="Mason Noble" userId="91dbe710-2565-41ec-83fe-26769fa1c1c2" providerId="ADAL" clId="{C83CEBA7-CE4A-4163-A7F6-A07BC636E618}" dt="2025-05-09T19:07:24.273" v="655" actId="1076"/>
          <ac:picMkLst>
            <pc:docMk/>
            <pc:sldMk cId="4133560114" sldId="278"/>
            <ac:picMk id="13" creationId="{FEE2E2CA-F5AD-7C6A-0DC1-189C4E098AB0}"/>
          </ac:picMkLst>
        </pc:picChg>
      </pc:sldChg>
      <pc:sldChg chg="addSp delSp modSp mod">
        <pc:chgData name="Mason Noble" userId="91dbe710-2565-41ec-83fe-26769fa1c1c2" providerId="ADAL" clId="{C83CEBA7-CE4A-4163-A7F6-A07BC636E618}" dt="2025-05-12T17:16:40.995" v="1240" actId="1076"/>
        <pc:sldMkLst>
          <pc:docMk/>
          <pc:sldMk cId="1340819629" sldId="279"/>
        </pc:sldMkLst>
        <pc:spChg chg="add mod">
          <ac:chgData name="Mason Noble" userId="91dbe710-2565-41ec-83fe-26769fa1c1c2" providerId="ADAL" clId="{C83CEBA7-CE4A-4163-A7F6-A07BC636E618}" dt="2025-05-12T17:15:05.181" v="1170" actId="1076"/>
          <ac:spMkLst>
            <pc:docMk/>
            <pc:sldMk cId="1340819629" sldId="279"/>
            <ac:spMk id="3" creationId="{473841B4-B129-61B7-A73A-0CD7D2DDF7B7}"/>
          </ac:spMkLst>
        </pc:spChg>
        <pc:spChg chg="mod">
          <ac:chgData name="Mason Noble" userId="91dbe710-2565-41ec-83fe-26769fa1c1c2" providerId="ADAL" clId="{C83CEBA7-CE4A-4163-A7F6-A07BC636E618}" dt="2025-05-12T17:15:01.755" v="1169" actId="1076"/>
          <ac:spMkLst>
            <pc:docMk/>
            <pc:sldMk cId="1340819629" sldId="279"/>
            <ac:spMk id="11" creationId="{5C9009F5-6447-7750-A32E-D4933E8BC0DD}"/>
          </ac:spMkLst>
        </pc:spChg>
        <pc:spChg chg="add del mod">
          <ac:chgData name="Mason Noble" userId="91dbe710-2565-41ec-83fe-26769fa1c1c2" providerId="ADAL" clId="{C83CEBA7-CE4A-4163-A7F6-A07BC636E618}" dt="2025-05-12T17:14:39.707" v="1150" actId="478"/>
          <ac:spMkLst>
            <pc:docMk/>
            <pc:sldMk cId="1340819629" sldId="279"/>
            <ac:spMk id="12" creationId="{DA222BB2-4DF4-5406-E384-5B284B72E621}"/>
          </ac:spMkLst>
        </pc:spChg>
        <pc:picChg chg="add mod">
          <ac:chgData name="Mason Noble" userId="91dbe710-2565-41ec-83fe-26769fa1c1c2" providerId="ADAL" clId="{C83CEBA7-CE4A-4163-A7F6-A07BC636E618}" dt="2025-05-12T17:16:40.995" v="1240" actId="1076"/>
          <ac:picMkLst>
            <pc:docMk/>
            <pc:sldMk cId="1340819629" sldId="279"/>
            <ac:picMk id="10" creationId="{D8C1F8C3-7AB5-E9EC-250F-2782801DC4CF}"/>
          </ac:picMkLst>
        </pc:picChg>
      </pc:sldChg>
      <pc:sldChg chg="addSp delSp modSp add mod">
        <pc:chgData name="Mason Noble" userId="91dbe710-2565-41ec-83fe-26769fa1c1c2" providerId="ADAL" clId="{C83CEBA7-CE4A-4163-A7F6-A07BC636E618}" dt="2025-05-12T17:13:04.118" v="1134" actId="1076"/>
        <pc:sldMkLst>
          <pc:docMk/>
          <pc:sldMk cId="3461011418" sldId="280"/>
        </pc:sldMkLst>
        <pc:spChg chg="mod">
          <ac:chgData name="Mason Noble" userId="91dbe710-2565-41ec-83fe-26769fa1c1c2" providerId="ADAL" clId="{C83CEBA7-CE4A-4163-A7F6-A07BC636E618}" dt="2025-05-09T17:44:29.732" v="396" actId="20577"/>
          <ac:spMkLst>
            <pc:docMk/>
            <pc:sldMk cId="3461011418" sldId="280"/>
            <ac:spMk id="12" creationId="{7B6C930A-4264-2FC2-AE8D-B308FF821C77}"/>
          </ac:spMkLst>
        </pc:spChg>
        <pc:spChg chg="mod">
          <ac:chgData name="Mason Noble" userId="91dbe710-2565-41ec-83fe-26769fa1c1c2" providerId="ADAL" clId="{C83CEBA7-CE4A-4163-A7F6-A07BC636E618}" dt="2025-05-12T17:13:04.118" v="1134" actId="1076"/>
          <ac:spMkLst>
            <pc:docMk/>
            <pc:sldMk cId="3461011418" sldId="280"/>
            <ac:spMk id="13" creationId="{A8F844D0-276F-452B-E2C6-26989646227A}"/>
          </ac:spMkLst>
        </pc:spChg>
        <pc:spChg chg="add mod">
          <ac:chgData name="Mason Noble" userId="91dbe710-2565-41ec-83fe-26769fa1c1c2" providerId="ADAL" clId="{C83CEBA7-CE4A-4163-A7F6-A07BC636E618}" dt="2025-05-09T17:45:12.847" v="408" actId="14100"/>
          <ac:spMkLst>
            <pc:docMk/>
            <pc:sldMk cId="3461011418" sldId="280"/>
            <ac:spMk id="15" creationId="{2D0E9062-A3DE-D7B2-FFF4-4C8B5FF17855}"/>
          </ac:spMkLst>
        </pc:spChg>
        <pc:spChg chg="mod">
          <ac:chgData name="Mason Noble" userId="91dbe710-2565-41ec-83fe-26769fa1c1c2" providerId="ADAL" clId="{C83CEBA7-CE4A-4163-A7F6-A07BC636E618}" dt="2025-05-09T17:46:42.533" v="432" actId="1076"/>
          <ac:spMkLst>
            <pc:docMk/>
            <pc:sldMk cId="3461011418" sldId="280"/>
            <ac:spMk id="17" creationId="{5F64F9F5-1216-DAE8-1CE0-883E4E2E5AB0}"/>
          </ac:spMkLst>
        </pc:spChg>
        <pc:spChg chg="add del mod">
          <ac:chgData name="Mason Noble" userId="91dbe710-2565-41ec-83fe-26769fa1c1c2" providerId="ADAL" clId="{C83CEBA7-CE4A-4163-A7F6-A07BC636E618}" dt="2025-05-12T17:12:59.238" v="1133" actId="1038"/>
          <ac:spMkLst>
            <pc:docMk/>
            <pc:sldMk cId="3461011418" sldId="280"/>
            <ac:spMk id="18" creationId="{1A60B685-6BFE-9C9F-6DD8-F1DC2BFCDC8A}"/>
          </ac:spMkLst>
        </pc:spChg>
        <pc:picChg chg="del mod">
          <ac:chgData name="Mason Noble" userId="91dbe710-2565-41ec-83fe-26769fa1c1c2" providerId="ADAL" clId="{C83CEBA7-CE4A-4163-A7F6-A07BC636E618}" dt="2025-05-12T17:11:47.056" v="1109" actId="478"/>
          <ac:picMkLst>
            <pc:docMk/>
            <pc:sldMk cId="3461011418" sldId="280"/>
            <ac:picMk id="6" creationId="{2C399866-55CB-AD3E-0455-7AB92E88103A}"/>
          </ac:picMkLst>
        </pc:picChg>
        <pc:picChg chg="add mod ord">
          <ac:chgData name="Mason Noble" userId="91dbe710-2565-41ec-83fe-26769fa1c1c2" providerId="ADAL" clId="{C83CEBA7-CE4A-4163-A7F6-A07BC636E618}" dt="2025-05-12T17:12:59.238" v="1133" actId="1038"/>
          <ac:picMkLst>
            <pc:docMk/>
            <pc:sldMk cId="3461011418" sldId="280"/>
            <ac:picMk id="7" creationId="{62B0FF86-BE26-FA14-7308-0BB71E57D0D1}"/>
          </ac:picMkLst>
        </pc:picChg>
        <pc:picChg chg="ord">
          <ac:chgData name="Mason Noble" userId="91dbe710-2565-41ec-83fe-26769fa1c1c2" providerId="ADAL" clId="{C83CEBA7-CE4A-4163-A7F6-A07BC636E618}" dt="2025-05-12T17:11:55.851" v="1112" actId="167"/>
          <ac:picMkLst>
            <pc:docMk/>
            <pc:sldMk cId="3461011418" sldId="280"/>
            <ac:picMk id="10" creationId="{3C4D111E-0A56-D28E-44A9-679752829A6E}"/>
          </ac:picMkLst>
        </pc:picChg>
        <pc:picChg chg="add mod ord">
          <ac:chgData name="Mason Noble" userId="91dbe710-2565-41ec-83fe-26769fa1c1c2" providerId="ADAL" clId="{C83CEBA7-CE4A-4163-A7F6-A07BC636E618}" dt="2025-05-09T17:46:40.367" v="431" actId="1076"/>
          <ac:picMkLst>
            <pc:docMk/>
            <pc:sldMk cId="3461011418" sldId="280"/>
            <ac:picMk id="19" creationId="{9A63B7DD-6976-D7E3-85BE-70EED8F1D7D0}"/>
          </ac:picMkLst>
        </pc:picChg>
      </pc:sldChg>
      <pc:sldChg chg="addSp delSp modSp add mod ord">
        <pc:chgData name="Mason Noble" userId="91dbe710-2565-41ec-83fe-26769fa1c1c2" providerId="ADAL" clId="{C83CEBA7-CE4A-4163-A7F6-A07BC636E618}" dt="2025-05-12T17:17:34.295" v="1265"/>
        <pc:sldMkLst>
          <pc:docMk/>
          <pc:sldMk cId="2191182005" sldId="281"/>
        </pc:sldMkLst>
      </pc:sldChg>
    </pc:docChg>
  </pc:docChgLst>
  <pc:docChgLst>
    <pc:chgData name="Mason Noble" userId="91dbe710-2565-41ec-83fe-26769fa1c1c2" providerId="ADAL" clId="{BE39198D-B8CE-4EC5-9A07-E3A4C6D0869E}"/>
    <pc:docChg chg="modSld">
      <pc:chgData name="Mason Noble" userId="91dbe710-2565-41ec-83fe-26769fa1c1c2" providerId="ADAL" clId="{BE39198D-B8CE-4EC5-9A07-E3A4C6D0869E}" dt="2025-05-09T17:28:14.860" v="35" actId="14100"/>
      <pc:docMkLst>
        <pc:docMk/>
      </pc:docMkLst>
      <pc:sldChg chg="modSp mod">
        <pc:chgData name="Mason Noble" userId="91dbe710-2565-41ec-83fe-26769fa1c1c2" providerId="ADAL" clId="{BE39198D-B8CE-4EC5-9A07-E3A4C6D0869E}" dt="2025-05-09T17:28:14.860" v="35" actId="14100"/>
        <pc:sldMkLst>
          <pc:docMk/>
          <pc:sldMk cId="3283958204" sldId="266"/>
        </pc:sldMkLst>
        <pc:graphicFrameChg chg="mod">
          <ac:chgData name="Mason Noble" userId="91dbe710-2565-41ec-83fe-26769fa1c1c2" providerId="ADAL" clId="{BE39198D-B8CE-4EC5-9A07-E3A4C6D0869E}" dt="2025-05-09T17:28:08.450" v="33" actId="1076"/>
          <ac:graphicFrameMkLst>
            <pc:docMk/>
            <pc:sldMk cId="3283958204" sldId="266"/>
            <ac:graphicFrameMk id="15" creationId="{77042FD3-5588-1484-D2ED-DBDB97750BB5}"/>
          </ac:graphicFrameMkLst>
        </pc:graphicFrameChg>
        <pc:picChg chg="mod">
          <ac:chgData name="Mason Noble" userId="91dbe710-2565-41ec-83fe-26769fa1c1c2" providerId="ADAL" clId="{BE39198D-B8CE-4EC5-9A07-E3A4C6D0869E}" dt="2025-05-09T17:28:14.860" v="35" actId="14100"/>
          <ac:picMkLst>
            <pc:docMk/>
            <pc:sldMk cId="3283958204" sldId="266"/>
            <ac:picMk id="17" creationId="{02D0A8C9-6E09-36A6-E968-DA0957BDB488}"/>
          </ac:picMkLst>
        </pc:picChg>
      </pc:sldChg>
      <pc:sldChg chg="modSp mod">
        <pc:chgData name="Mason Noble" userId="91dbe710-2565-41ec-83fe-26769fa1c1c2" providerId="ADAL" clId="{BE39198D-B8CE-4EC5-9A07-E3A4C6D0869E}" dt="2025-05-08T15:19:55.922" v="12" actId="1076"/>
        <pc:sldMkLst>
          <pc:docMk/>
          <pc:sldMk cId="1192216110" sldId="269"/>
        </pc:sldMkLst>
      </pc:sldChg>
      <pc:sldChg chg="modSp mod">
        <pc:chgData name="Mason Noble" userId="91dbe710-2565-41ec-83fe-26769fa1c1c2" providerId="ADAL" clId="{BE39198D-B8CE-4EC5-9A07-E3A4C6D0869E}" dt="2025-05-08T14:25:02.344" v="9" actId="1076"/>
        <pc:sldMkLst>
          <pc:docMk/>
          <pc:sldMk cId="884754180" sldId="273"/>
        </pc:sldMkLst>
        <pc:spChg chg="mod">
          <ac:chgData name="Mason Noble" userId="91dbe710-2565-41ec-83fe-26769fa1c1c2" providerId="ADAL" clId="{BE39198D-B8CE-4EC5-9A07-E3A4C6D0869E}" dt="2025-05-08T14:23:51.544" v="1" actId="13822"/>
          <ac:spMkLst>
            <pc:docMk/>
            <pc:sldMk cId="884754180" sldId="273"/>
            <ac:spMk id="15" creationId="{09076A25-3D70-5F35-6A22-874F4C0C4DFA}"/>
          </ac:spMkLst>
        </pc:spChg>
        <pc:spChg chg="mod">
          <ac:chgData name="Mason Noble" userId="91dbe710-2565-41ec-83fe-26769fa1c1c2" providerId="ADAL" clId="{BE39198D-B8CE-4EC5-9A07-E3A4C6D0869E}" dt="2025-05-08T14:23:51.544" v="1" actId="13822"/>
          <ac:spMkLst>
            <pc:docMk/>
            <pc:sldMk cId="884754180" sldId="273"/>
            <ac:spMk id="16" creationId="{CFE12591-1E32-C077-3916-00E16D432A16}"/>
          </ac:spMkLst>
        </pc:spChg>
        <pc:spChg chg="mod">
          <ac:chgData name="Mason Noble" userId="91dbe710-2565-41ec-83fe-26769fa1c1c2" providerId="ADAL" clId="{BE39198D-B8CE-4EC5-9A07-E3A4C6D0869E}" dt="2025-05-08T14:23:51.544" v="1" actId="13822"/>
          <ac:spMkLst>
            <pc:docMk/>
            <pc:sldMk cId="884754180" sldId="273"/>
            <ac:spMk id="17" creationId="{F0CC7431-7177-38CD-3A60-E4ECA9C2DB5A}"/>
          </ac:spMkLst>
        </pc:spChg>
        <pc:spChg chg="mod">
          <ac:chgData name="Mason Noble" userId="91dbe710-2565-41ec-83fe-26769fa1c1c2" providerId="ADAL" clId="{BE39198D-B8CE-4EC5-9A07-E3A4C6D0869E}" dt="2025-05-08T14:23:51.544" v="1" actId="13822"/>
          <ac:spMkLst>
            <pc:docMk/>
            <pc:sldMk cId="884754180" sldId="273"/>
            <ac:spMk id="18" creationId="{4414EC04-D9DB-E97F-83FB-493F73B9AC25}"/>
          </ac:spMkLst>
        </pc:spChg>
        <pc:spChg chg="mod">
          <ac:chgData name="Mason Noble" userId="91dbe710-2565-41ec-83fe-26769fa1c1c2" providerId="ADAL" clId="{BE39198D-B8CE-4EC5-9A07-E3A4C6D0869E}" dt="2025-05-08T14:23:51.544" v="1" actId="13822"/>
          <ac:spMkLst>
            <pc:docMk/>
            <pc:sldMk cId="884754180" sldId="273"/>
            <ac:spMk id="19" creationId="{C3C3C4BC-CCA6-7EBF-E991-BBE4C800BFD9}"/>
          </ac:spMkLst>
        </pc:spChg>
        <pc:spChg chg="mod">
          <ac:chgData name="Mason Noble" userId="91dbe710-2565-41ec-83fe-26769fa1c1c2" providerId="ADAL" clId="{BE39198D-B8CE-4EC5-9A07-E3A4C6D0869E}" dt="2025-05-08T14:23:51.544" v="1" actId="13822"/>
          <ac:spMkLst>
            <pc:docMk/>
            <pc:sldMk cId="884754180" sldId="273"/>
            <ac:spMk id="20" creationId="{5EE83215-D2A1-4EA3-2A54-B9AF98F48091}"/>
          </ac:spMkLst>
        </pc:spChg>
        <pc:spChg chg="mod">
          <ac:chgData name="Mason Noble" userId="91dbe710-2565-41ec-83fe-26769fa1c1c2" providerId="ADAL" clId="{BE39198D-B8CE-4EC5-9A07-E3A4C6D0869E}" dt="2025-05-08T14:23:58.929" v="2" actId="13822"/>
          <ac:spMkLst>
            <pc:docMk/>
            <pc:sldMk cId="884754180" sldId="273"/>
            <ac:spMk id="21" creationId="{2D57EDF4-5E10-654C-BB09-83FDFB77C88A}"/>
          </ac:spMkLst>
        </pc:spChg>
        <pc:spChg chg="mod">
          <ac:chgData name="Mason Noble" userId="91dbe710-2565-41ec-83fe-26769fa1c1c2" providerId="ADAL" clId="{BE39198D-B8CE-4EC5-9A07-E3A4C6D0869E}" dt="2025-05-08T14:25:02.344" v="9" actId="1076"/>
          <ac:spMkLst>
            <pc:docMk/>
            <pc:sldMk cId="884754180" sldId="273"/>
            <ac:spMk id="22" creationId="{B902E5FB-AEC9-A9C6-CA3D-7815827BD78D}"/>
          </ac:spMkLst>
        </pc:spChg>
        <pc:spChg chg="mod">
          <ac:chgData name="Mason Noble" userId="91dbe710-2565-41ec-83fe-26769fa1c1c2" providerId="ADAL" clId="{BE39198D-B8CE-4EC5-9A07-E3A4C6D0869E}" dt="2025-05-08T14:23:51.544" v="1" actId="13822"/>
          <ac:spMkLst>
            <pc:docMk/>
            <pc:sldMk cId="884754180" sldId="273"/>
            <ac:spMk id="25" creationId="{96768CB2-C477-4976-AC66-0E43C9053335}"/>
          </ac:spMkLst>
        </pc:spChg>
        <pc:spChg chg="mod">
          <ac:chgData name="Mason Noble" userId="91dbe710-2565-41ec-83fe-26769fa1c1c2" providerId="ADAL" clId="{BE39198D-B8CE-4EC5-9A07-E3A4C6D0869E}" dt="2025-05-08T14:23:35.625" v="0" actId="13822"/>
          <ac:spMkLst>
            <pc:docMk/>
            <pc:sldMk cId="884754180" sldId="273"/>
            <ac:spMk id="38" creationId="{03D9C8FE-A0EA-75B7-697D-A4266943D86E}"/>
          </ac:spMkLst>
        </pc:spChg>
        <pc:spChg chg="mod">
          <ac:chgData name="Mason Noble" userId="91dbe710-2565-41ec-83fe-26769fa1c1c2" providerId="ADAL" clId="{BE39198D-B8CE-4EC5-9A07-E3A4C6D0869E}" dt="2025-05-08T14:23:51.544" v="1" actId="13822"/>
          <ac:spMkLst>
            <pc:docMk/>
            <pc:sldMk cId="884754180" sldId="273"/>
            <ac:spMk id="64" creationId="{8EE12D85-60AB-FF7F-640D-C0EE4D53D8FC}"/>
          </ac:spMkLst>
        </pc:spChg>
      </pc:sldChg>
      <pc:sldChg chg="modSp mod">
        <pc:chgData name="Mason Noble" userId="91dbe710-2565-41ec-83fe-26769fa1c1c2" providerId="ADAL" clId="{BE39198D-B8CE-4EC5-9A07-E3A4C6D0869E}" dt="2025-05-08T14:25:21.573" v="10" actId="1076"/>
        <pc:sldMkLst>
          <pc:docMk/>
          <pc:sldMk cId="478978385" sldId="277"/>
        </pc:sldMkLst>
        <pc:picChg chg="mod">
          <ac:chgData name="Mason Noble" userId="91dbe710-2565-41ec-83fe-26769fa1c1c2" providerId="ADAL" clId="{BE39198D-B8CE-4EC5-9A07-E3A4C6D0869E}" dt="2025-05-08T14:25:21.573" v="10" actId="1076"/>
          <ac:picMkLst>
            <pc:docMk/>
            <pc:sldMk cId="478978385" sldId="277"/>
            <ac:picMk id="13" creationId="{00107DFD-D96F-C5F6-EF00-CE9AF283C40F}"/>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245260-13D8-4060-9649-B95A85AD89C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948768D-5CEA-40F7-A6C2-D2512FAED81D}">
      <dgm:prSet/>
      <dgm:spPr/>
      <dgm:t>
        <a:bodyPr/>
        <a:lstStyle/>
        <a:p>
          <a:r>
            <a:rPr lang="en-US" dirty="0"/>
            <a:t>Washroom Area</a:t>
          </a:r>
        </a:p>
      </dgm:t>
    </dgm:pt>
    <dgm:pt modelId="{988F9BB9-AD30-4847-9E1E-C9DD4DFB9C8B}" type="parTrans" cxnId="{5A90464A-26DA-4F4E-B2C4-6769A73382A2}">
      <dgm:prSet/>
      <dgm:spPr/>
      <dgm:t>
        <a:bodyPr/>
        <a:lstStyle/>
        <a:p>
          <a:endParaRPr lang="en-US"/>
        </a:p>
      </dgm:t>
    </dgm:pt>
    <dgm:pt modelId="{35C3DB80-C56D-4984-A941-6C9BF4BE63A9}" type="sibTrans" cxnId="{5A90464A-26DA-4F4E-B2C4-6769A73382A2}">
      <dgm:prSet/>
      <dgm:spPr/>
      <dgm:t>
        <a:bodyPr/>
        <a:lstStyle/>
        <a:p>
          <a:endParaRPr lang="en-US"/>
        </a:p>
      </dgm:t>
    </dgm:pt>
    <dgm:pt modelId="{F77EC86A-19E9-4174-A568-1A4039ECD9F0}">
      <dgm:prSet/>
      <dgm:spPr/>
      <dgm:t>
        <a:bodyPr/>
        <a:lstStyle/>
        <a:p>
          <a:r>
            <a:rPr lang="en-US"/>
            <a:t>Kitchen/Servery</a:t>
          </a:r>
        </a:p>
      </dgm:t>
    </dgm:pt>
    <dgm:pt modelId="{0F3DEBF2-5D2F-4D26-8729-386BA957E587}" type="parTrans" cxnId="{FA76F6D8-584F-4E2F-8073-275084BD30B4}">
      <dgm:prSet/>
      <dgm:spPr/>
      <dgm:t>
        <a:bodyPr/>
        <a:lstStyle/>
        <a:p>
          <a:endParaRPr lang="en-US"/>
        </a:p>
      </dgm:t>
    </dgm:pt>
    <dgm:pt modelId="{ED46CB2F-C783-466A-AEA4-F964A48D9753}" type="sibTrans" cxnId="{FA76F6D8-584F-4E2F-8073-275084BD30B4}">
      <dgm:prSet/>
      <dgm:spPr/>
      <dgm:t>
        <a:bodyPr/>
        <a:lstStyle/>
        <a:p>
          <a:endParaRPr lang="en-US"/>
        </a:p>
      </dgm:t>
    </dgm:pt>
    <dgm:pt modelId="{630ACD7F-915C-4422-A54F-6895EC5DBCE7}">
      <dgm:prSet/>
      <dgm:spPr/>
      <dgm:t>
        <a:bodyPr/>
        <a:lstStyle/>
        <a:p>
          <a:r>
            <a:rPr lang="en-US"/>
            <a:t>Front Entrance</a:t>
          </a:r>
        </a:p>
      </dgm:t>
    </dgm:pt>
    <dgm:pt modelId="{FCD1BE85-7C1B-4ABD-8370-15B9E860A7B2}" type="parTrans" cxnId="{0EAC971C-B334-47E5-BCD2-0843472DC2B7}">
      <dgm:prSet/>
      <dgm:spPr/>
      <dgm:t>
        <a:bodyPr/>
        <a:lstStyle/>
        <a:p>
          <a:endParaRPr lang="en-US"/>
        </a:p>
      </dgm:t>
    </dgm:pt>
    <dgm:pt modelId="{B1B7AD14-4476-4943-A5B8-A533DBDBF64F}" type="sibTrans" cxnId="{0EAC971C-B334-47E5-BCD2-0843472DC2B7}">
      <dgm:prSet/>
      <dgm:spPr/>
      <dgm:t>
        <a:bodyPr/>
        <a:lstStyle/>
        <a:p>
          <a:endParaRPr lang="en-US"/>
        </a:p>
      </dgm:t>
    </dgm:pt>
    <dgm:pt modelId="{8883F51F-0992-48A2-87F1-DA6CF66EA008}">
      <dgm:prSet/>
      <dgm:spPr/>
      <dgm:t>
        <a:bodyPr/>
        <a:lstStyle/>
        <a:p>
          <a:r>
            <a:rPr lang="en-US" dirty="0"/>
            <a:t>Assembly Hall/ Stage Area</a:t>
          </a:r>
        </a:p>
      </dgm:t>
    </dgm:pt>
    <dgm:pt modelId="{5D00F81C-EF36-416B-9343-6D93CBD913A9}" type="parTrans" cxnId="{2F1D07AE-0B1C-496B-8AD9-9226A8D90614}">
      <dgm:prSet/>
      <dgm:spPr/>
      <dgm:t>
        <a:bodyPr/>
        <a:lstStyle/>
        <a:p>
          <a:endParaRPr lang="en-US"/>
        </a:p>
      </dgm:t>
    </dgm:pt>
    <dgm:pt modelId="{1E452120-0EE7-4BE5-A2D2-8FA75CECDF76}" type="sibTrans" cxnId="{2F1D07AE-0B1C-496B-8AD9-9226A8D90614}">
      <dgm:prSet/>
      <dgm:spPr/>
      <dgm:t>
        <a:bodyPr/>
        <a:lstStyle/>
        <a:p>
          <a:endParaRPr lang="en-US"/>
        </a:p>
      </dgm:t>
    </dgm:pt>
    <dgm:pt modelId="{13255734-2B72-4CF5-9347-1405766AC9A7}">
      <dgm:prSet/>
      <dgm:spPr/>
      <dgm:t>
        <a:bodyPr/>
        <a:lstStyle/>
        <a:p>
          <a:r>
            <a:rPr lang="en-CA" dirty="0"/>
            <a:t>Septic System</a:t>
          </a:r>
        </a:p>
      </dgm:t>
    </dgm:pt>
    <dgm:pt modelId="{415FFEE9-0262-4F34-8583-125874F3FC91}" type="parTrans" cxnId="{86A993BA-A684-4043-8709-951B41C94C86}">
      <dgm:prSet/>
      <dgm:spPr/>
      <dgm:t>
        <a:bodyPr/>
        <a:lstStyle/>
        <a:p>
          <a:endParaRPr lang="en-CA"/>
        </a:p>
      </dgm:t>
    </dgm:pt>
    <dgm:pt modelId="{6AF08E26-DA4E-4786-AC90-18FF164F37F6}" type="sibTrans" cxnId="{86A993BA-A684-4043-8709-951B41C94C86}">
      <dgm:prSet/>
      <dgm:spPr/>
      <dgm:t>
        <a:bodyPr/>
        <a:lstStyle/>
        <a:p>
          <a:endParaRPr lang="en-CA"/>
        </a:p>
      </dgm:t>
    </dgm:pt>
    <dgm:pt modelId="{92B842F3-7327-4F58-88FC-465E830B879B}">
      <dgm:prSet/>
      <dgm:spPr/>
      <dgm:t>
        <a:bodyPr/>
        <a:lstStyle/>
        <a:p>
          <a:endParaRPr lang="en-CA"/>
        </a:p>
      </dgm:t>
    </dgm:pt>
    <dgm:pt modelId="{C71C1FBC-D42C-4BA2-8276-AA137147D4B6}" type="parTrans" cxnId="{4467FB83-9777-45A6-A101-A4F778EEE4F7}">
      <dgm:prSet/>
      <dgm:spPr/>
      <dgm:t>
        <a:bodyPr/>
        <a:lstStyle/>
        <a:p>
          <a:endParaRPr lang="en-CA"/>
        </a:p>
      </dgm:t>
    </dgm:pt>
    <dgm:pt modelId="{F4979F30-B6F2-48D3-A28E-6B95B1A5AED9}" type="sibTrans" cxnId="{4467FB83-9777-45A6-A101-A4F778EEE4F7}">
      <dgm:prSet/>
      <dgm:spPr/>
      <dgm:t>
        <a:bodyPr/>
        <a:lstStyle/>
        <a:p>
          <a:endParaRPr lang="en-CA"/>
        </a:p>
      </dgm:t>
    </dgm:pt>
    <dgm:pt modelId="{6A737537-E97D-45E1-8E2E-9ED3EC6C99D5}" type="pres">
      <dgm:prSet presAssocID="{9F245260-13D8-4060-9649-B95A85AD89C3}" presName="outerComposite" presStyleCnt="0">
        <dgm:presLayoutVars>
          <dgm:chMax val="5"/>
          <dgm:dir/>
          <dgm:resizeHandles val="exact"/>
        </dgm:presLayoutVars>
      </dgm:prSet>
      <dgm:spPr/>
    </dgm:pt>
    <dgm:pt modelId="{2B62CE88-75CB-4944-BC79-C479CB585D9C}" type="pres">
      <dgm:prSet presAssocID="{9F245260-13D8-4060-9649-B95A85AD89C3}" presName="dummyMaxCanvas" presStyleCnt="0">
        <dgm:presLayoutVars/>
      </dgm:prSet>
      <dgm:spPr/>
    </dgm:pt>
    <dgm:pt modelId="{0FA23C17-8A8E-4304-B57B-35244E17612A}" type="pres">
      <dgm:prSet presAssocID="{9F245260-13D8-4060-9649-B95A85AD89C3}" presName="FiveNodes_1" presStyleLbl="node1" presStyleIdx="0" presStyleCnt="5">
        <dgm:presLayoutVars>
          <dgm:bulletEnabled val="1"/>
        </dgm:presLayoutVars>
      </dgm:prSet>
      <dgm:spPr/>
    </dgm:pt>
    <dgm:pt modelId="{5771ACE0-E9A2-48BB-B392-1F7C66A13709}" type="pres">
      <dgm:prSet presAssocID="{9F245260-13D8-4060-9649-B95A85AD89C3}" presName="FiveNodes_2" presStyleLbl="node1" presStyleIdx="1" presStyleCnt="5">
        <dgm:presLayoutVars>
          <dgm:bulletEnabled val="1"/>
        </dgm:presLayoutVars>
      </dgm:prSet>
      <dgm:spPr/>
    </dgm:pt>
    <dgm:pt modelId="{346EC132-34DB-4E1A-AE4A-5EF3A7D3FA11}" type="pres">
      <dgm:prSet presAssocID="{9F245260-13D8-4060-9649-B95A85AD89C3}" presName="FiveNodes_3" presStyleLbl="node1" presStyleIdx="2" presStyleCnt="5">
        <dgm:presLayoutVars>
          <dgm:bulletEnabled val="1"/>
        </dgm:presLayoutVars>
      </dgm:prSet>
      <dgm:spPr/>
    </dgm:pt>
    <dgm:pt modelId="{C543F1C0-73AD-4E08-B5EB-FDC56B32A8F7}" type="pres">
      <dgm:prSet presAssocID="{9F245260-13D8-4060-9649-B95A85AD89C3}" presName="FiveNodes_4" presStyleLbl="node1" presStyleIdx="3" presStyleCnt="5">
        <dgm:presLayoutVars>
          <dgm:bulletEnabled val="1"/>
        </dgm:presLayoutVars>
      </dgm:prSet>
      <dgm:spPr/>
    </dgm:pt>
    <dgm:pt modelId="{BE8D5D65-3462-4AE7-B82F-9D404DA9738E}" type="pres">
      <dgm:prSet presAssocID="{9F245260-13D8-4060-9649-B95A85AD89C3}" presName="FiveNodes_5" presStyleLbl="node1" presStyleIdx="4" presStyleCnt="5">
        <dgm:presLayoutVars>
          <dgm:bulletEnabled val="1"/>
        </dgm:presLayoutVars>
      </dgm:prSet>
      <dgm:spPr/>
    </dgm:pt>
    <dgm:pt modelId="{DE973176-9814-475C-BD05-71B07DE568C2}" type="pres">
      <dgm:prSet presAssocID="{9F245260-13D8-4060-9649-B95A85AD89C3}" presName="FiveConn_1-2" presStyleLbl="fgAccFollowNode1" presStyleIdx="0" presStyleCnt="4">
        <dgm:presLayoutVars>
          <dgm:bulletEnabled val="1"/>
        </dgm:presLayoutVars>
      </dgm:prSet>
      <dgm:spPr/>
    </dgm:pt>
    <dgm:pt modelId="{AF2CA3CE-9A9C-4DE3-AA89-5DFBFC079647}" type="pres">
      <dgm:prSet presAssocID="{9F245260-13D8-4060-9649-B95A85AD89C3}" presName="FiveConn_2-3" presStyleLbl="fgAccFollowNode1" presStyleIdx="1" presStyleCnt="4">
        <dgm:presLayoutVars>
          <dgm:bulletEnabled val="1"/>
        </dgm:presLayoutVars>
      </dgm:prSet>
      <dgm:spPr/>
    </dgm:pt>
    <dgm:pt modelId="{9A940770-0655-4FF6-8EE6-C55EFA98A831}" type="pres">
      <dgm:prSet presAssocID="{9F245260-13D8-4060-9649-B95A85AD89C3}" presName="FiveConn_3-4" presStyleLbl="fgAccFollowNode1" presStyleIdx="2" presStyleCnt="4">
        <dgm:presLayoutVars>
          <dgm:bulletEnabled val="1"/>
        </dgm:presLayoutVars>
      </dgm:prSet>
      <dgm:spPr/>
    </dgm:pt>
    <dgm:pt modelId="{4E4EEDC9-675A-4B6F-A63E-0A075D314CDE}" type="pres">
      <dgm:prSet presAssocID="{9F245260-13D8-4060-9649-B95A85AD89C3}" presName="FiveConn_4-5" presStyleLbl="fgAccFollowNode1" presStyleIdx="3" presStyleCnt="4">
        <dgm:presLayoutVars>
          <dgm:bulletEnabled val="1"/>
        </dgm:presLayoutVars>
      </dgm:prSet>
      <dgm:spPr/>
    </dgm:pt>
    <dgm:pt modelId="{E0B93F07-DC77-4428-B683-A4D4388FDE09}" type="pres">
      <dgm:prSet presAssocID="{9F245260-13D8-4060-9649-B95A85AD89C3}" presName="FiveNodes_1_text" presStyleLbl="node1" presStyleIdx="4" presStyleCnt="5">
        <dgm:presLayoutVars>
          <dgm:bulletEnabled val="1"/>
        </dgm:presLayoutVars>
      </dgm:prSet>
      <dgm:spPr/>
    </dgm:pt>
    <dgm:pt modelId="{177364E3-2DAC-4D4A-9915-49CC4CE5F95B}" type="pres">
      <dgm:prSet presAssocID="{9F245260-13D8-4060-9649-B95A85AD89C3}" presName="FiveNodes_2_text" presStyleLbl="node1" presStyleIdx="4" presStyleCnt="5">
        <dgm:presLayoutVars>
          <dgm:bulletEnabled val="1"/>
        </dgm:presLayoutVars>
      </dgm:prSet>
      <dgm:spPr/>
    </dgm:pt>
    <dgm:pt modelId="{655FDC1A-359C-428B-822B-23C5BB8BDE80}" type="pres">
      <dgm:prSet presAssocID="{9F245260-13D8-4060-9649-B95A85AD89C3}" presName="FiveNodes_3_text" presStyleLbl="node1" presStyleIdx="4" presStyleCnt="5">
        <dgm:presLayoutVars>
          <dgm:bulletEnabled val="1"/>
        </dgm:presLayoutVars>
      </dgm:prSet>
      <dgm:spPr/>
    </dgm:pt>
    <dgm:pt modelId="{3B9522BF-6713-497A-A832-038F8E96B78D}" type="pres">
      <dgm:prSet presAssocID="{9F245260-13D8-4060-9649-B95A85AD89C3}" presName="FiveNodes_4_text" presStyleLbl="node1" presStyleIdx="4" presStyleCnt="5">
        <dgm:presLayoutVars>
          <dgm:bulletEnabled val="1"/>
        </dgm:presLayoutVars>
      </dgm:prSet>
      <dgm:spPr/>
    </dgm:pt>
    <dgm:pt modelId="{F830CCBC-94AA-4285-9A97-CB7C0741712C}" type="pres">
      <dgm:prSet presAssocID="{9F245260-13D8-4060-9649-B95A85AD89C3}" presName="FiveNodes_5_text" presStyleLbl="node1" presStyleIdx="4" presStyleCnt="5">
        <dgm:presLayoutVars>
          <dgm:bulletEnabled val="1"/>
        </dgm:presLayoutVars>
      </dgm:prSet>
      <dgm:spPr/>
    </dgm:pt>
  </dgm:ptLst>
  <dgm:cxnLst>
    <dgm:cxn modelId="{31DD5B11-7AA6-47F7-BB99-06C945EF9EDA}" type="presOf" srcId="{ED46CB2F-C783-466A-AEA4-F964A48D9753}" destId="{AF2CA3CE-9A9C-4DE3-AA89-5DFBFC079647}" srcOrd="0" destOrd="0" presId="urn:microsoft.com/office/officeart/2005/8/layout/vProcess5"/>
    <dgm:cxn modelId="{0EAC971C-B334-47E5-BCD2-0843472DC2B7}" srcId="{9F245260-13D8-4060-9649-B95A85AD89C3}" destId="{630ACD7F-915C-4422-A54F-6895EC5DBCE7}" srcOrd="2" destOrd="0" parTransId="{FCD1BE85-7C1B-4ABD-8370-15B9E860A7B2}" sibTransId="{B1B7AD14-4476-4943-A5B8-A533DBDBF64F}"/>
    <dgm:cxn modelId="{1BF9981F-007F-4525-9289-0FEFFAA3E85E}" type="presOf" srcId="{9F245260-13D8-4060-9649-B95A85AD89C3}" destId="{6A737537-E97D-45E1-8E2E-9ED3EC6C99D5}" srcOrd="0" destOrd="0" presId="urn:microsoft.com/office/officeart/2005/8/layout/vProcess5"/>
    <dgm:cxn modelId="{952AC229-9537-426A-9B63-A6A237E4C59D}" type="presOf" srcId="{13255734-2B72-4CF5-9347-1405766AC9A7}" destId="{F830CCBC-94AA-4285-9A97-CB7C0741712C}" srcOrd="1" destOrd="0" presId="urn:microsoft.com/office/officeart/2005/8/layout/vProcess5"/>
    <dgm:cxn modelId="{A16D982A-3D70-42FC-9C3F-8A04CCC3D8AC}" type="presOf" srcId="{8883F51F-0992-48A2-87F1-DA6CF66EA008}" destId="{3B9522BF-6713-497A-A832-038F8E96B78D}" srcOrd="1" destOrd="0" presId="urn:microsoft.com/office/officeart/2005/8/layout/vProcess5"/>
    <dgm:cxn modelId="{FDC8182C-90DE-47D3-B00C-60482915D9D5}" type="presOf" srcId="{8883F51F-0992-48A2-87F1-DA6CF66EA008}" destId="{C543F1C0-73AD-4E08-B5EB-FDC56B32A8F7}" srcOrd="0" destOrd="0" presId="urn:microsoft.com/office/officeart/2005/8/layout/vProcess5"/>
    <dgm:cxn modelId="{24C07E2C-4990-4D0E-BECF-90015DDC18EC}" type="presOf" srcId="{630ACD7F-915C-4422-A54F-6895EC5DBCE7}" destId="{346EC132-34DB-4E1A-AE4A-5EF3A7D3FA11}" srcOrd="0" destOrd="0" presId="urn:microsoft.com/office/officeart/2005/8/layout/vProcess5"/>
    <dgm:cxn modelId="{5A90464A-26DA-4F4E-B2C4-6769A73382A2}" srcId="{9F245260-13D8-4060-9649-B95A85AD89C3}" destId="{F948768D-5CEA-40F7-A6C2-D2512FAED81D}" srcOrd="0" destOrd="0" parTransId="{988F9BB9-AD30-4847-9E1E-C9DD4DFB9C8B}" sibTransId="{35C3DB80-C56D-4984-A941-6C9BF4BE63A9}"/>
    <dgm:cxn modelId="{E78AA66C-CE8E-4CE4-AFE8-6EBCC89C4A8F}" type="presOf" srcId="{630ACD7F-915C-4422-A54F-6895EC5DBCE7}" destId="{655FDC1A-359C-428B-822B-23C5BB8BDE80}" srcOrd="1" destOrd="0" presId="urn:microsoft.com/office/officeart/2005/8/layout/vProcess5"/>
    <dgm:cxn modelId="{F73CDA7F-884D-449F-862D-6218B37511A3}" type="presOf" srcId="{B1B7AD14-4476-4943-A5B8-A533DBDBF64F}" destId="{9A940770-0655-4FF6-8EE6-C55EFA98A831}" srcOrd="0" destOrd="0" presId="urn:microsoft.com/office/officeart/2005/8/layout/vProcess5"/>
    <dgm:cxn modelId="{4467FB83-9777-45A6-A101-A4F778EEE4F7}" srcId="{9F245260-13D8-4060-9649-B95A85AD89C3}" destId="{92B842F3-7327-4F58-88FC-465E830B879B}" srcOrd="5" destOrd="0" parTransId="{C71C1FBC-D42C-4BA2-8276-AA137147D4B6}" sibTransId="{F4979F30-B6F2-48D3-A28E-6B95B1A5AED9}"/>
    <dgm:cxn modelId="{9A0D5F84-8C78-4E5C-9944-96D38901FBEF}" type="presOf" srcId="{13255734-2B72-4CF5-9347-1405766AC9A7}" destId="{BE8D5D65-3462-4AE7-B82F-9D404DA9738E}" srcOrd="0" destOrd="0" presId="urn:microsoft.com/office/officeart/2005/8/layout/vProcess5"/>
    <dgm:cxn modelId="{B758E193-3F7C-4C7B-BF25-5F8627CB7E93}" type="presOf" srcId="{1E452120-0EE7-4BE5-A2D2-8FA75CECDF76}" destId="{4E4EEDC9-675A-4B6F-A63E-0A075D314CDE}" srcOrd="0" destOrd="0" presId="urn:microsoft.com/office/officeart/2005/8/layout/vProcess5"/>
    <dgm:cxn modelId="{F9F50BA7-DD1F-490D-A4E1-AA542C4D1FFC}" type="presOf" srcId="{F77EC86A-19E9-4174-A568-1A4039ECD9F0}" destId="{5771ACE0-E9A2-48BB-B392-1F7C66A13709}" srcOrd="0" destOrd="0" presId="urn:microsoft.com/office/officeart/2005/8/layout/vProcess5"/>
    <dgm:cxn modelId="{2F1D07AE-0B1C-496B-8AD9-9226A8D90614}" srcId="{9F245260-13D8-4060-9649-B95A85AD89C3}" destId="{8883F51F-0992-48A2-87F1-DA6CF66EA008}" srcOrd="3" destOrd="0" parTransId="{5D00F81C-EF36-416B-9343-6D93CBD913A9}" sibTransId="{1E452120-0EE7-4BE5-A2D2-8FA75CECDF76}"/>
    <dgm:cxn modelId="{04CFADB9-AE45-443D-A615-0017B7E6BB9D}" type="presOf" srcId="{35C3DB80-C56D-4984-A941-6C9BF4BE63A9}" destId="{DE973176-9814-475C-BD05-71B07DE568C2}" srcOrd="0" destOrd="0" presId="urn:microsoft.com/office/officeart/2005/8/layout/vProcess5"/>
    <dgm:cxn modelId="{80C861BA-DE5E-458F-A5AB-6FE347D592CC}" type="presOf" srcId="{F948768D-5CEA-40F7-A6C2-D2512FAED81D}" destId="{E0B93F07-DC77-4428-B683-A4D4388FDE09}" srcOrd="1" destOrd="0" presId="urn:microsoft.com/office/officeart/2005/8/layout/vProcess5"/>
    <dgm:cxn modelId="{86A993BA-A684-4043-8709-951B41C94C86}" srcId="{9F245260-13D8-4060-9649-B95A85AD89C3}" destId="{13255734-2B72-4CF5-9347-1405766AC9A7}" srcOrd="4" destOrd="0" parTransId="{415FFEE9-0262-4F34-8583-125874F3FC91}" sibTransId="{6AF08E26-DA4E-4786-AC90-18FF164F37F6}"/>
    <dgm:cxn modelId="{17003EBD-24B2-41AD-838A-9183C64B68A5}" type="presOf" srcId="{F948768D-5CEA-40F7-A6C2-D2512FAED81D}" destId="{0FA23C17-8A8E-4304-B57B-35244E17612A}" srcOrd="0" destOrd="0" presId="urn:microsoft.com/office/officeart/2005/8/layout/vProcess5"/>
    <dgm:cxn modelId="{2B20CDBE-93C9-48AB-B658-78273D40629A}" type="presOf" srcId="{F77EC86A-19E9-4174-A568-1A4039ECD9F0}" destId="{177364E3-2DAC-4D4A-9915-49CC4CE5F95B}" srcOrd="1" destOrd="0" presId="urn:microsoft.com/office/officeart/2005/8/layout/vProcess5"/>
    <dgm:cxn modelId="{FA76F6D8-584F-4E2F-8073-275084BD30B4}" srcId="{9F245260-13D8-4060-9649-B95A85AD89C3}" destId="{F77EC86A-19E9-4174-A568-1A4039ECD9F0}" srcOrd="1" destOrd="0" parTransId="{0F3DEBF2-5D2F-4D26-8729-386BA957E587}" sibTransId="{ED46CB2F-C783-466A-AEA4-F964A48D9753}"/>
    <dgm:cxn modelId="{32D5C987-ABEB-4CF5-A2BF-285039823CB0}" type="presParOf" srcId="{6A737537-E97D-45E1-8E2E-9ED3EC6C99D5}" destId="{2B62CE88-75CB-4944-BC79-C479CB585D9C}" srcOrd="0" destOrd="0" presId="urn:microsoft.com/office/officeart/2005/8/layout/vProcess5"/>
    <dgm:cxn modelId="{8A4A5DD1-B9B3-44B5-B915-4D36E6E4C7C5}" type="presParOf" srcId="{6A737537-E97D-45E1-8E2E-9ED3EC6C99D5}" destId="{0FA23C17-8A8E-4304-B57B-35244E17612A}" srcOrd="1" destOrd="0" presId="urn:microsoft.com/office/officeart/2005/8/layout/vProcess5"/>
    <dgm:cxn modelId="{98B24DE0-A217-40B7-8E14-22EE96C0F292}" type="presParOf" srcId="{6A737537-E97D-45E1-8E2E-9ED3EC6C99D5}" destId="{5771ACE0-E9A2-48BB-B392-1F7C66A13709}" srcOrd="2" destOrd="0" presId="urn:microsoft.com/office/officeart/2005/8/layout/vProcess5"/>
    <dgm:cxn modelId="{CF6537DB-469F-4822-94A9-E7C91562D0FE}" type="presParOf" srcId="{6A737537-E97D-45E1-8E2E-9ED3EC6C99D5}" destId="{346EC132-34DB-4E1A-AE4A-5EF3A7D3FA11}" srcOrd="3" destOrd="0" presId="urn:microsoft.com/office/officeart/2005/8/layout/vProcess5"/>
    <dgm:cxn modelId="{0ECFFF9C-662D-4B18-B06F-4637316AB8A0}" type="presParOf" srcId="{6A737537-E97D-45E1-8E2E-9ED3EC6C99D5}" destId="{C543F1C0-73AD-4E08-B5EB-FDC56B32A8F7}" srcOrd="4" destOrd="0" presId="urn:microsoft.com/office/officeart/2005/8/layout/vProcess5"/>
    <dgm:cxn modelId="{3BE4FB53-9458-49FF-949C-9BC30DCE052E}" type="presParOf" srcId="{6A737537-E97D-45E1-8E2E-9ED3EC6C99D5}" destId="{BE8D5D65-3462-4AE7-B82F-9D404DA9738E}" srcOrd="5" destOrd="0" presId="urn:microsoft.com/office/officeart/2005/8/layout/vProcess5"/>
    <dgm:cxn modelId="{EA77D1CF-A802-41FA-870F-A9A9C0725627}" type="presParOf" srcId="{6A737537-E97D-45E1-8E2E-9ED3EC6C99D5}" destId="{DE973176-9814-475C-BD05-71B07DE568C2}" srcOrd="6" destOrd="0" presId="urn:microsoft.com/office/officeart/2005/8/layout/vProcess5"/>
    <dgm:cxn modelId="{049CFBC0-FA5A-4003-A13F-3A0321F780A7}" type="presParOf" srcId="{6A737537-E97D-45E1-8E2E-9ED3EC6C99D5}" destId="{AF2CA3CE-9A9C-4DE3-AA89-5DFBFC079647}" srcOrd="7" destOrd="0" presId="urn:microsoft.com/office/officeart/2005/8/layout/vProcess5"/>
    <dgm:cxn modelId="{C120A3F0-B2EB-48FA-BBE4-149145753D9C}" type="presParOf" srcId="{6A737537-E97D-45E1-8E2E-9ED3EC6C99D5}" destId="{9A940770-0655-4FF6-8EE6-C55EFA98A831}" srcOrd="8" destOrd="0" presId="urn:microsoft.com/office/officeart/2005/8/layout/vProcess5"/>
    <dgm:cxn modelId="{2B6D51CF-8CD8-4F13-97CF-97415FAE5298}" type="presParOf" srcId="{6A737537-E97D-45E1-8E2E-9ED3EC6C99D5}" destId="{4E4EEDC9-675A-4B6F-A63E-0A075D314CDE}" srcOrd="9" destOrd="0" presId="urn:microsoft.com/office/officeart/2005/8/layout/vProcess5"/>
    <dgm:cxn modelId="{378D9667-97E7-4FF1-8984-91EF7DA02723}" type="presParOf" srcId="{6A737537-E97D-45E1-8E2E-9ED3EC6C99D5}" destId="{E0B93F07-DC77-4428-B683-A4D4388FDE09}" srcOrd="10" destOrd="0" presId="urn:microsoft.com/office/officeart/2005/8/layout/vProcess5"/>
    <dgm:cxn modelId="{D40FAF47-CD1B-4BE7-A6EC-720A96F5E1C4}" type="presParOf" srcId="{6A737537-E97D-45E1-8E2E-9ED3EC6C99D5}" destId="{177364E3-2DAC-4D4A-9915-49CC4CE5F95B}" srcOrd="11" destOrd="0" presId="urn:microsoft.com/office/officeart/2005/8/layout/vProcess5"/>
    <dgm:cxn modelId="{859487E9-7E16-4439-B104-EDF6AA001157}" type="presParOf" srcId="{6A737537-E97D-45E1-8E2E-9ED3EC6C99D5}" destId="{655FDC1A-359C-428B-822B-23C5BB8BDE80}" srcOrd="12" destOrd="0" presId="urn:microsoft.com/office/officeart/2005/8/layout/vProcess5"/>
    <dgm:cxn modelId="{165EA235-B12A-41BD-9EB1-D466A3DBAB64}" type="presParOf" srcId="{6A737537-E97D-45E1-8E2E-9ED3EC6C99D5}" destId="{3B9522BF-6713-497A-A832-038F8E96B78D}" srcOrd="13" destOrd="0" presId="urn:microsoft.com/office/officeart/2005/8/layout/vProcess5"/>
    <dgm:cxn modelId="{7FA8AAAE-CDF2-42AE-A2FA-C547BF33F579}" type="presParOf" srcId="{6A737537-E97D-45E1-8E2E-9ED3EC6C99D5}" destId="{F830CCBC-94AA-4285-9A97-CB7C0741712C}"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B83688-116C-428A-8122-202475F287A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BD4B3C4-C805-4421-B5F6-372A9DB26219}">
      <dgm:prSet/>
      <dgm:spPr/>
      <dgm:t>
        <a:bodyPr/>
        <a:lstStyle/>
        <a:p>
          <a:pPr>
            <a:lnSpc>
              <a:spcPct val="100000"/>
            </a:lnSpc>
          </a:pPr>
          <a:r>
            <a:rPr lang="en-US" b="1"/>
            <a:t>Total Project Funding: </a:t>
          </a:r>
          <a:r>
            <a:rPr lang="en-US"/>
            <a:t>$850,000</a:t>
          </a:r>
        </a:p>
      </dgm:t>
    </dgm:pt>
    <dgm:pt modelId="{0A977215-EAF4-4F60-B8D5-899C449D2695}" type="parTrans" cxnId="{E7F89A82-F407-48C0-B211-12109DA53A34}">
      <dgm:prSet/>
      <dgm:spPr/>
      <dgm:t>
        <a:bodyPr/>
        <a:lstStyle/>
        <a:p>
          <a:endParaRPr lang="en-US"/>
        </a:p>
      </dgm:t>
    </dgm:pt>
    <dgm:pt modelId="{7EA15E16-08CB-4683-BAF3-96CD4D87A0EF}" type="sibTrans" cxnId="{E7F89A82-F407-48C0-B211-12109DA53A34}">
      <dgm:prSet/>
      <dgm:spPr/>
      <dgm:t>
        <a:bodyPr/>
        <a:lstStyle/>
        <a:p>
          <a:endParaRPr lang="en-US"/>
        </a:p>
      </dgm:t>
    </dgm:pt>
    <dgm:pt modelId="{56A92E17-19C9-44DF-B67B-D15A3D5F69FA}">
      <dgm:prSet/>
      <dgm:spPr/>
      <dgm:t>
        <a:bodyPr/>
        <a:lstStyle/>
        <a:p>
          <a:pPr>
            <a:lnSpc>
              <a:spcPct val="100000"/>
            </a:lnSpc>
          </a:pPr>
          <a:r>
            <a:rPr lang="en-US" b="1" dirty="0"/>
            <a:t>Schematic drawings: </a:t>
          </a:r>
          <a:r>
            <a:rPr lang="en-US" dirty="0"/>
            <a:t>Complete</a:t>
          </a:r>
        </a:p>
      </dgm:t>
    </dgm:pt>
    <dgm:pt modelId="{B437347C-C4A0-4F52-8381-17E4E88F313A}" type="parTrans" cxnId="{6F721054-8D6A-495A-A635-CE7C115AFBF6}">
      <dgm:prSet/>
      <dgm:spPr/>
      <dgm:t>
        <a:bodyPr/>
        <a:lstStyle/>
        <a:p>
          <a:endParaRPr lang="en-US"/>
        </a:p>
      </dgm:t>
    </dgm:pt>
    <dgm:pt modelId="{6469A4C9-678E-4322-910C-500AB837A964}" type="sibTrans" cxnId="{6F721054-8D6A-495A-A635-CE7C115AFBF6}">
      <dgm:prSet/>
      <dgm:spPr/>
      <dgm:t>
        <a:bodyPr/>
        <a:lstStyle/>
        <a:p>
          <a:endParaRPr lang="en-US"/>
        </a:p>
      </dgm:t>
    </dgm:pt>
    <dgm:pt modelId="{9DF2247F-96FE-4979-9871-6C1752BE22BA}">
      <dgm:prSet/>
      <dgm:spPr/>
      <dgm:t>
        <a:bodyPr/>
        <a:lstStyle/>
        <a:p>
          <a:pPr>
            <a:lnSpc>
              <a:spcPct val="100000"/>
            </a:lnSpc>
          </a:pPr>
          <a:r>
            <a:rPr lang="en-US" b="1" dirty="0"/>
            <a:t>Cost Estimate Status: </a:t>
          </a:r>
          <a:r>
            <a:rPr lang="en-US" b="0" dirty="0"/>
            <a:t>In progress, Area Breakdown</a:t>
          </a:r>
        </a:p>
      </dgm:t>
    </dgm:pt>
    <dgm:pt modelId="{598E756C-C597-4C38-8C8E-85A1D92A9BF7}" type="parTrans" cxnId="{6967931D-37AF-42E9-A2C5-C597C4DDEA6E}">
      <dgm:prSet/>
      <dgm:spPr/>
      <dgm:t>
        <a:bodyPr/>
        <a:lstStyle/>
        <a:p>
          <a:endParaRPr lang="en-US"/>
        </a:p>
      </dgm:t>
    </dgm:pt>
    <dgm:pt modelId="{5C1D52AB-BB78-42A4-8CFC-01478A753B1E}" type="sibTrans" cxnId="{6967931D-37AF-42E9-A2C5-C597C4DDEA6E}">
      <dgm:prSet/>
      <dgm:spPr/>
      <dgm:t>
        <a:bodyPr/>
        <a:lstStyle/>
        <a:p>
          <a:endParaRPr lang="en-US"/>
        </a:p>
      </dgm:t>
    </dgm:pt>
    <dgm:pt modelId="{3DBF0968-A984-45FC-A5AD-1FF572C4899C}">
      <dgm:prSet/>
      <dgm:spPr/>
      <dgm:t>
        <a:bodyPr/>
        <a:lstStyle/>
        <a:p>
          <a:pPr>
            <a:lnSpc>
              <a:spcPct val="100000"/>
            </a:lnSpc>
          </a:pPr>
          <a:r>
            <a:rPr lang="en-US" b="1" dirty="0"/>
            <a:t>External Funding: </a:t>
          </a:r>
          <a:r>
            <a:rPr lang="en-US" dirty="0"/>
            <a:t>No external funding has been received to date</a:t>
          </a:r>
        </a:p>
      </dgm:t>
    </dgm:pt>
    <dgm:pt modelId="{63AF2E34-315E-4F9B-A1CA-E9AC0052535D}" type="parTrans" cxnId="{49AE0048-B7EF-4313-BF4D-1FC76194A579}">
      <dgm:prSet/>
      <dgm:spPr/>
      <dgm:t>
        <a:bodyPr/>
        <a:lstStyle/>
        <a:p>
          <a:endParaRPr lang="en-US"/>
        </a:p>
      </dgm:t>
    </dgm:pt>
    <dgm:pt modelId="{117A68E0-E926-4E9D-8477-758BE6E72B16}" type="sibTrans" cxnId="{49AE0048-B7EF-4313-BF4D-1FC76194A579}">
      <dgm:prSet/>
      <dgm:spPr/>
      <dgm:t>
        <a:bodyPr/>
        <a:lstStyle/>
        <a:p>
          <a:endParaRPr lang="en-US"/>
        </a:p>
      </dgm:t>
    </dgm:pt>
    <dgm:pt modelId="{EDD6B5EF-CBB8-4593-8ECF-32DFC266548B}" type="pres">
      <dgm:prSet presAssocID="{58B83688-116C-428A-8122-202475F287AE}" presName="root" presStyleCnt="0">
        <dgm:presLayoutVars>
          <dgm:dir/>
          <dgm:resizeHandles val="exact"/>
        </dgm:presLayoutVars>
      </dgm:prSet>
      <dgm:spPr/>
    </dgm:pt>
    <dgm:pt modelId="{A18ABD61-2E21-4609-9614-91E26DE97700}" type="pres">
      <dgm:prSet presAssocID="{BBD4B3C4-C805-4421-B5F6-372A9DB26219}" presName="compNode" presStyleCnt="0"/>
      <dgm:spPr/>
    </dgm:pt>
    <dgm:pt modelId="{E06566F4-B5F4-4CF9-A165-C215811644F5}" type="pres">
      <dgm:prSet presAssocID="{BBD4B3C4-C805-4421-B5F6-372A9DB26219}" presName="bgRect" presStyleLbl="bgShp" presStyleIdx="0" presStyleCnt="4"/>
      <dgm:spPr/>
    </dgm:pt>
    <dgm:pt modelId="{EC42B763-4179-4EF6-A6F0-D39CC1C18CA4}" type="pres">
      <dgm:prSet presAssocID="{BBD4B3C4-C805-4421-B5F6-372A9DB2621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FC1E0591-7919-40B6-8AA0-FDC8091D13A0}" type="pres">
      <dgm:prSet presAssocID="{BBD4B3C4-C805-4421-B5F6-372A9DB26219}" presName="spaceRect" presStyleCnt="0"/>
      <dgm:spPr/>
    </dgm:pt>
    <dgm:pt modelId="{3342291A-2082-4D74-AF4D-4B70BE63D94D}" type="pres">
      <dgm:prSet presAssocID="{BBD4B3C4-C805-4421-B5F6-372A9DB26219}" presName="parTx" presStyleLbl="revTx" presStyleIdx="0" presStyleCnt="4">
        <dgm:presLayoutVars>
          <dgm:chMax val="0"/>
          <dgm:chPref val="0"/>
        </dgm:presLayoutVars>
      </dgm:prSet>
      <dgm:spPr/>
    </dgm:pt>
    <dgm:pt modelId="{2B916ADC-492C-49C0-9D06-C9737B1341F5}" type="pres">
      <dgm:prSet presAssocID="{7EA15E16-08CB-4683-BAF3-96CD4D87A0EF}" presName="sibTrans" presStyleCnt="0"/>
      <dgm:spPr/>
    </dgm:pt>
    <dgm:pt modelId="{823B5FB7-F1D4-4832-8F4A-60F620E2C5C0}" type="pres">
      <dgm:prSet presAssocID="{56A92E17-19C9-44DF-B67B-D15A3D5F69FA}" presName="compNode" presStyleCnt="0"/>
      <dgm:spPr/>
    </dgm:pt>
    <dgm:pt modelId="{A1CBF840-E181-4810-ADB3-9A57DE935D25}" type="pres">
      <dgm:prSet presAssocID="{56A92E17-19C9-44DF-B67B-D15A3D5F69FA}" presName="bgRect" presStyleLbl="bgShp" presStyleIdx="1" presStyleCnt="4"/>
      <dgm:spPr/>
    </dgm:pt>
    <dgm:pt modelId="{D7B92F81-A76D-4BFD-84DB-54837EE4764B}" type="pres">
      <dgm:prSet presAssocID="{56A92E17-19C9-44DF-B67B-D15A3D5F69F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DEFC68B6-2296-415F-ABC1-33028A27DAAD}" type="pres">
      <dgm:prSet presAssocID="{56A92E17-19C9-44DF-B67B-D15A3D5F69FA}" presName="spaceRect" presStyleCnt="0"/>
      <dgm:spPr/>
    </dgm:pt>
    <dgm:pt modelId="{DC5A7FF0-2E32-4C07-8086-55E0CC9175EE}" type="pres">
      <dgm:prSet presAssocID="{56A92E17-19C9-44DF-B67B-D15A3D5F69FA}" presName="parTx" presStyleLbl="revTx" presStyleIdx="1" presStyleCnt="4">
        <dgm:presLayoutVars>
          <dgm:chMax val="0"/>
          <dgm:chPref val="0"/>
        </dgm:presLayoutVars>
      </dgm:prSet>
      <dgm:spPr/>
    </dgm:pt>
    <dgm:pt modelId="{DE1323C7-720F-45A1-B883-36BB87AB04AE}" type="pres">
      <dgm:prSet presAssocID="{6469A4C9-678E-4322-910C-500AB837A964}" presName="sibTrans" presStyleCnt="0"/>
      <dgm:spPr/>
    </dgm:pt>
    <dgm:pt modelId="{1E858AD5-6608-49AA-8EB7-DC2CC67E983E}" type="pres">
      <dgm:prSet presAssocID="{9DF2247F-96FE-4979-9871-6C1752BE22BA}" presName="compNode" presStyleCnt="0"/>
      <dgm:spPr/>
    </dgm:pt>
    <dgm:pt modelId="{EC198F94-B85E-43F8-9B0F-F08559359437}" type="pres">
      <dgm:prSet presAssocID="{9DF2247F-96FE-4979-9871-6C1752BE22BA}" presName="bgRect" presStyleLbl="bgShp" presStyleIdx="2" presStyleCnt="4" custLinFactNeighborX="167" custLinFactNeighborY="-172"/>
      <dgm:spPr/>
    </dgm:pt>
    <dgm:pt modelId="{CFDF2AE4-03E4-44EA-AE84-97F0626D123E}" type="pres">
      <dgm:prSet presAssocID="{9DF2247F-96FE-4979-9871-6C1752BE22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ink"/>
        </a:ext>
      </dgm:extLst>
    </dgm:pt>
    <dgm:pt modelId="{AB290385-4CF5-4CDE-BF85-481DA8E1DF62}" type="pres">
      <dgm:prSet presAssocID="{9DF2247F-96FE-4979-9871-6C1752BE22BA}" presName="spaceRect" presStyleCnt="0"/>
      <dgm:spPr/>
    </dgm:pt>
    <dgm:pt modelId="{9E72850F-66ED-4D55-93F2-651591419FED}" type="pres">
      <dgm:prSet presAssocID="{9DF2247F-96FE-4979-9871-6C1752BE22BA}" presName="parTx" presStyleLbl="revTx" presStyleIdx="2" presStyleCnt="4">
        <dgm:presLayoutVars>
          <dgm:chMax val="0"/>
          <dgm:chPref val="0"/>
        </dgm:presLayoutVars>
      </dgm:prSet>
      <dgm:spPr/>
    </dgm:pt>
    <dgm:pt modelId="{F9D1E2EA-E0E1-4F82-8C26-4167632DC62D}" type="pres">
      <dgm:prSet presAssocID="{5C1D52AB-BB78-42A4-8CFC-01478A753B1E}" presName="sibTrans" presStyleCnt="0"/>
      <dgm:spPr/>
    </dgm:pt>
    <dgm:pt modelId="{C892F16B-0742-4027-A795-BA99718781F1}" type="pres">
      <dgm:prSet presAssocID="{3DBF0968-A984-45FC-A5AD-1FF572C4899C}" presName="compNode" presStyleCnt="0"/>
      <dgm:spPr/>
    </dgm:pt>
    <dgm:pt modelId="{FEEA1D32-A2F1-4295-B6F1-0062CE25B2C8}" type="pres">
      <dgm:prSet presAssocID="{3DBF0968-A984-45FC-A5AD-1FF572C4899C}" presName="bgRect" presStyleLbl="bgShp" presStyleIdx="3" presStyleCnt="4"/>
      <dgm:spPr/>
    </dgm:pt>
    <dgm:pt modelId="{2D23B277-1787-4335-9DD2-A8AC5B84F385}" type="pres">
      <dgm:prSet presAssocID="{3DBF0968-A984-45FC-A5AD-1FF572C4899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llar"/>
        </a:ext>
      </dgm:extLst>
    </dgm:pt>
    <dgm:pt modelId="{7E26A344-668D-42BE-AE29-CACD4250F2B7}" type="pres">
      <dgm:prSet presAssocID="{3DBF0968-A984-45FC-A5AD-1FF572C4899C}" presName="spaceRect" presStyleCnt="0"/>
      <dgm:spPr/>
    </dgm:pt>
    <dgm:pt modelId="{CC961257-FF07-4972-9A19-6B7DB60F3AB3}" type="pres">
      <dgm:prSet presAssocID="{3DBF0968-A984-45FC-A5AD-1FF572C4899C}" presName="parTx" presStyleLbl="revTx" presStyleIdx="3" presStyleCnt="4">
        <dgm:presLayoutVars>
          <dgm:chMax val="0"/>
          <dgm:chPref val="0"/>
        </dgm:presLayoutVars>
      </dgm:prSet>
      <dgm:spPr/>
    </dgm:pt>
  </dgm:ptLst>
  <dgm:cxnLst>
    <dgm:cxn modelId="{6967931D-37AF-42E9-A2C5-C597C4DDEA6E}" srcId="{58B83688-116C-428A-8122-202475F287AE}" destId="{9DF2247F-96FE-4979-9871-6C1752BE22BA}" srcOrd="2" destOrd="0" parTransId="{598E756C-C597-4C38-8C8E-85A1D92A9BF7}" sibTransId="{5C1D52AB-BB78-42A4-8CFC-01478A753B1E}"/>
    <dgm:cxn modelId="{53050A2B-847E-478B-B787-08DA81041A22}" type="presOf" srcId="{56A92E17-19C9-44DF-B67B-D15A3D5F69FA}" destId="{DC5A7FF0-2E32-4C07-8086-55E0CC9175EE}" srcOrd="0" destOrd="0" presId="urn:microsoft.com/office/officeart/2018/2/layout/IconVerticalSolidList"/>
    <dgm:cxn modelId="{24761239-90F5-4680-88DC-A9E399418A8D}" type="presOf" srcId="{BBD4B3C4-C805-4421-B5F6-372A9DB26219}" destId="{3342291A-2082-4D74-AF4D-4B70BE63D94D}" srcOrd="0" destOrd="0" presId="urn:microsoft.com/office/officeart/2018/2/layout/IconVerticalSolidList"/>
    <dgm:cxn modelId="{24F58164-CF6D-4EA3-B753-046203EA1F7B}" type="presOf" srcId="{3DBF0968-A984-45FC-A5AD-1FF572C4899C}" destId="{CC961257-FF07-4972-9A19-6B7DB60F3AB3}" srcOrd="0" destOrd="0" presId="urn:microsoft.com/office/officeart/2018/2/layout/IconVerticalSolidList"/>
    <dgm:cxn modelId="{49AE0048-B7EF-4313-BF4D-1FC76194A579}" srcId="{58B83688-116C-428A-8122-202475F287AE}" destId="{3DBF0968-A984-45FC-A5AD-1FF572C4899C}" srcOrd="3" destOrd="0" parTransId="{63AF2E34-315E-4F9B-A1CA-E9AC0052535D}" sibTransId="{117A68E0-E926-4E9D-8477-758BE6E72B16}"/>
    <dgm:cxn modelId="{C36DE970-A16C-4655-A95D-09EEB82FD636}" type="presOf" srcId="{58B83688-116C-428A-8122-202475F287AE}" destId="{EDD6B5EF-CBB8-4593-8ECF-32DFC266548B}" srcOrd="0" destOrd="0" presId="urn:microsoft.com/office/officeart/2018/2/layout/IconVerticalSolidList"/>
    <dgm:cxn modelId="{6F721054-8D6A-495A-A635-CE7C115AFBF6}" srcId="{58B83688-116C-428A-8122-202475F287AE}" destId="{56A92E17-19C9-44DF-B67B-D15A3D5F69FA}" srcOrd="1" destOrd="0" parTransId="{B437347C-C4A0-4F52-8381-17E4E88F313A}" sibTransId="{6469A4C9-678E-4322-910C-500AB837A964}"/>
    <dgm:cxn modelId="{E7F89A82-F407-48C0-B211-12109DA53A34}" srcId="{58B83688-116C-428A-8122-202475F287AE}" destId="{BBD4B3C4-C805-4421-B5F6-372A9DB26219}" srcOrd="0" destOrd="0" parTransId="{0A977215-EAF4-4F60-B8D5-899C449D2695}" sibTransId="{7EA15E16-08CB-4683-BAF3-96CD4D87A0EF}"/>
    <dgm:cxn modelId="{26A106BF-283F-4415-A79B-33F039CC2FD2}" type="presOf" srcId="{9DF2247F-96FE-4979-9871-6C1752BE22BA}" destId="{9E72850F-66ED-4D55-93F2-651591419FED}" srcOrd="0" destOrd="0" presId="urn:microsoft.com/office/officeart/2018/2/layout/IconVerticalSolidList"/>
    <dgm:cxn modelId="{9B03AB7A-7F8E-462A-96FF-945DA395D954}" type="presParOf" srcId="{EDD6B5EF-CBB8-4593-8ECF-32DFC266548B}" destId="{A18ABD61-2E21-4609-9614-91E26DE97700}" srcOrd="0" destOrd="0" presId="urn:microsoft.com/office/officeart/2018/2/layout/IconVerticalSolidList"/>
    <dgm:cxn modelId="{B32D1841-A3CB-4FBF-913A-5AA3D2E95053}" type="presParOf" srcId="{A18ABD61-2E21-4609-9614-91E26DE97700}" destId="{E06566F4-B5F4-4CF9-A165-C215811644F5}" srcOrd="0" destOrd="0" presId="urn:microsoft.com/office/officeart/2018/2/layout/IconVerticalSolidList"/>
    <dgm:cxn modelId="{4F99F2A4-93AD-4BB9-8E4A-75867497C7FE}" type="presParOf" srcId="{A18ABD61-2E21-4609-9614-91E26DE97700}" destId="{EC42B763-4179-4EF6-A6F0-D39CC1C18CA4}" srcOrd="1" destOrd="0" presId="urn:microsoft.com/office/officeart/2018/2/layout/IconVerticalSolidList"/>
    <dgm:cxn modelId="{5A2B9007-A209-4468-9D1F-A1A25E82077A}" type="presParOf" srcId="{A18ABD61-2E21-4609-9614-91E26DE97700}" destId="{FC1E0591-7919-40B6-8AA0-FDC8091D13A0}" srcOrd="2" destOrd="0" presId="urn:microsoft.com/office/officeart/2018/2/layout/IconVerticalSolidList"/>
    <dgm:cxn modelId="{69DF1BE3-76DB-4631-9CAE-83DEB4EBAED1}" type="presParOf" srcId="{A18ABD61-2E21-4609-9614-91E26DE97700}" destId="{3342291A-2082-4D74-AF4D-4B70BE63D94D}" srcOrd="3" destOrd="0" presId="urn:microsoft.com/office/officeart/2018/2/layout/IconVerticalSolidList"/>
    <dgm:cxn modelId="{E0F29F5E-0790-422D-9112-12ED7DB59CCD}" type="presParOf" srcId="{EDD6B5EF-CBB8-4593-8ECF-32DFC266548B}" destId="{2B916ADC-492C-49C0-9D06-C9737B1341F5}" srcOrd="1" destOrd="0" presId="urn:microsoft.com/office/officeart/2018/2/layout/IconVerticalSolidList"/>
    <dgm:cxn modelId="{F4B62F22-D75D-432F-8D04-917A763C117C}" type="presParOf" srcId="{EDD6B5EF-CBB8-4593-8ECF-32DFC266548B}" destId="{823B5FB7-F1D4-4832-8F4A-60F620E2C5C0}" srcOrd="2" destOrd="0" presId="urn:microsoft.com/office/officeart/2018/2/layout/IconVerticalSolidList"/>
    <dgm:cxn modelId="{8694E32F-9DF2-4F15-85F1-5BC10BAE98B6}" type="presParOf" srcId="{823B5FB7-F1D4-4832-8F4A-60F620E2C5C0}" destId="{A1CBF840-E181-4810-ADB3-9A57DE935D25}" srcOrd="0" destOrd="0" presId="urn:microsoft.com/office/officeart/2018/2/layout/IconVerticalSolidList"/>
    <dgm:cxn modelId="{64029444-4764-496C-9A5B-3FAE673DCE41}" type="presParOf" srcId="{823B5FB7-F1D4-4832-8F4A-60F620E2C5C0}" destId="{D7B92F81-A76D-4BFD-84DB-54837EE4764B}" srcOrd="1" destOrd="0" presId="urn:microsoft.com/office/officeart/2018/2/layout/IconVerticalSolidList"/>
    <dgm:cxn modelId="{87F4F1C2-1496-452D-B065-B8B434B9C5CD}" type="presParOf" srcId="{823B5FB7-F1D4-4832-8F4A-60F620E2C5C0}" destId="{DEFC68B6-2296-415F-ABC1-33028A27DAAD}" srcOrd="2" destOrd="0" presId="urn:microsoft.com/office/officeart/2018/2/layout/IconVerticalSolidList"/>
    <dgm:cxn modelId="{98FA1822-D7CF-4F3D-A0DD-6C0EA54E9EBA}" type="presParOf" srcId="{823B5FB7-F1D4-4832-8F4A-60F620E2C5C0}" destId="{DC5A7FF0-2E32-4C07-8086-55E0CC9175EE}" srcOrd="3" destOrd="0" presId="urn:microsoft.com/office/officeart/2018/2/layout/IconVerticalSolidList"/>
    <dgm:cxn modelId="{A4C5078E-BB78-45D6-B9D9-F33B2096A367}" type="presParOf" srcId="{EDD6B5EF-CBB8-4593-8ECF-32DFC266548B}" destId="{DE1323C7-720F-45A1-B883-36BB87AB04AE}" srcOrd="3" destOrd="0" presId="urn:microsoft.com/office/officeart/2018/2/layout/IconVerticalSolidList"/>
    <dgm:cxn modelId="{1972EF37-099E-44F0-A1CE-9EEED6D0686A}" type="presParOf" srcId="{EDD6B5EF-CBB8-4593-8ECF-32DFC266548B}" destId="{1E858AD5-6608-49AA-8EB7-DC2CC67E983E}" srcOrd="4" destOrd="0" presId="urn:microsoft.com/office/officeart/2018/2/layout/IconVerticalSolidList"/>
    <dgm:cxn modelId="{4421A05F-A2F0-4F7D-ACA5-ADD64B0B1FC6}" type="presParOf" srcId="{1E858AD5-6608-49AA-8EB7-DC2CC67E983E}" destId="{EC198F94-B85E-43F8-9B0F-F08559359437}" srcOrd="0" destOrd="0" presId="urn:microsoft.com/office/officeart/2018/2/layout/IconVerticalSolidList"/>
    <dgm:cxn modelId="{2E6D61E6-0D6E-4EB0-837A-141F08DCB815}" type="presParOf" srcId="{1E858AD5-6608-49AA-8EB7-DC2CC67E983E}" destId="{CFDF2AE4-03E4-44EA-AE84-97F0626D123E}" srcOrd="1" destOrd="0" presId="urn:microsoft.com/office/officeart/2018/2/layout/IconVerticalSolidList"/>
    <dgm:cxn modelId="{F78E1023-A1B0-4929-96C1-78F4509B6FF2}" type="presParOf" srcId="{1E858AD5-6608-49AA-8EB7-DC2CC67E983E}" destId="{AB290385-4CF5-4CDE-BF85-481DA8E1DF62}" srcOrd="2" destOrd="0" presId="urn:microsoft.com/office/officeart/2018/2/layout/IconVerticalSolidList"/>
    <dgm:cxn modelId="{557A8151-B0BA-4990-A9DC-3517D2ABDB26}" type="presParOf" srcId="{1E858AD5-6608-49AA-8EB7-DC2CC67E983E}" destId="{9E72850F-66ED-4D55-93F2-651591419FED}" srcOrd="3" destOrd="0" presId="urn:microsoft.com/office/officeart/2018/2/layout/IconVerticalSolidList"/>
    <dgm:cxn modelId="{9A8E8414-2DBC-498D-9373-50D1DA89387C}" type="presParOf" srcId="{EDD6B5EF-CBB8-4593-8ECF-32DFC266548B}" destId="{F9D1E2EA-E0E1-4F82-8C26-4167632DC62D}" srcOrd="5" destOrd="0" presId="urn:microsoft.com/office/officeart/2018/2/layout/IconVerticalSolidList"/>
    <dgm:cxn modelId="{D9C3F2D0-99D4-42A4-B9DA-F10EE5A9B31A}" type="presParOf" srcId="{EDD6B5EF-CBB8-4593-8ECF-32DFC266548B}" destId="{C892F16B-0742-4027-A795-BA99718781F1}" srcOrd="6" destOrd="0" presId="urn:microsoft.com/office/officeart/2018/2/layout/IconVerticalSolidList"/>
    <dgm:cxn modelId="{C69F3BFC-E830-4407-A130-6CF07D776ED2}" type="presParOf" srcId="{C892F16B-0742-4027-A795-BA99718781F1}" destId="{FEEA1D32-A2F1-4295-B6F1-0062CE25B2C8}" srcOrd="0" destOrd="0" presId="urn:microsoft.com/office/officeart/2018/2/layout/IconVerticalSolidList"/>
    <dgm:cxn modelId="{5450AAE4-B9E4-4855-8DED-AC27884F47B7}" type="presParOf" srcId="{C892F16B-0742-4027-A795-BA99718781F1}" destId="{2D23B277-1787-4335-9DD2-A8AC5B84F385}" srcOrd="1" destOrd="0" presId="urn:microsoft.com/office/officeart/2018/2/layout/IconVerticalSolidList"/>
    <dgm:cxn modelId="{922831CB-10B1-4F35-A911-840C550871E7}" type="presParOf" srcId="{C892F16B-0742-4027-A795-BA99718781F1}" destId="{7E26A344-668D-42BE-AE29-CACD4250F2B7}" srcOrd="2" destOrd="0" presId="urn:microsoft.com/office/officeart/2018/2/layout/IconVerticalSolidList"/>
    <dgm:cxn modelId="{7DF65686-5FCE-460D-AF7E-6D81ECBA0708}" type="presParOf" srcId="{C892F16B-0742-4027-A795-BA99718781F1}" destId="{CC961257-FF07-4972-9A19-6B7DB60F3AB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23C17-8A8E-4304-B57B-35244E17612A}">
      <dsp:nvSpPr>
        <dsp:cNvPr id="0" name=""/>
        <dsp:cNvSpPr/>
      </dsp:nvSpPr>
      <dsp:spPr>
        <a:xfrm>
          <a:off x="0" y="0"/>
          <a:ext cx="3971495" cy="66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Washroom Area</a:t>
          </a:r>
        </a:p>
      </dsp:txBody>
      <dsp:txXfrm>
        <a:off x="19425" y="19425"/>
        <a:ext cx="3178226" cy="624375"/>
      </dsp:txXfrm>
    </dsp:sp>
    <dsp:sp modelId="{5771ACE0-E9A2-48BB-B392-1F7C66A13709}">
      <dsp:nvSpPr>
        <dsp:cNvPr id="0" name=""/>
        <dsp:cNvSpPr/>
      </dsp:nvSpPr>
      <dsp:spPr>
        <a:xfrm>
          <a:off x="296572" y="755340"/>
          <a:ext cx="3971495" cy="66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Kitchen/Servery</a:t>
          </a:r>
        </a:p>
      </dsp:txBody>
      <dsp:txXfrm>
        <a:off x="315997" y="774765"/>
        <a:ext cx="3204976" cy="624375"/>
      </dsp:txXfrm>
    </dsp:sp>
    <dsp:sp modelId="{346EC132-34DB-4E1A-AE4A-5EF3A7D3FA11}">
      <dsp:nvSpPr>
        <dsp:cNvPr id="0" name=""/>
        <dsp:cNvSpPr/>
      </dsp:nvSpPr>
      <dsp:spPr>
        <a:xfrm>
          <a:off x="593145" y="1510681"/>
          <a:ext cx="3971495" cy="66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Front Entrance</a:t>
          </a:r>
        </a:p>
      </dsp:txBody>
      <dsp:txXfrm>
        <a:off x="612570" y="1530106"/>
        <a:ext cx="3204976" cy="624375"/>
      </dsp:txXfrm>
    </dsp:sp>
    <dsp:sp modelId="{C543F1C0-73AD-4E08-B5EB-FDC56B32A8F7}">
      <dsp:nvSpPr>
        <dsp:cNvPr id="0" name=""/>
        <dsp:cNvSpPr/>
      </dsp:nvSpPr>
      <dsp:spPr>
        <a:xfrm>
          <a:off x="889718" y="2266021"/>
          <a:ext cx="3971495" cy="66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Assembly Hall/ Stage Area</a:t>
          </a:r>
        </a:p>
      </dsp:txBody>
      <dsp:txXfrm>
        <a:off x="909143" y="2285446"/>
        <a:ext cx="3204976" cy="624375"/>
      </dsp:txXfrm>
    </dsp:sp>
    <dsp:sp modelId="{BE8D5D65-3462-4AE7-B82F-9D404DA9738E}">
      <dsp:nvSpPr>
        <dsp:cNvPr id="0" name=""/>
        <dsp:cNvSpPr/>
      </dsp:nvSpPr>
      <dsp:spPr>
        <a:xfrm>
          <a:off x="1186291" y="3021362"/>
          <a:ext cx="3971495" cy="66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t>Septic System</a:t>
          </a:r>
        </a:p>
      </dsp:txBody>
      <dsp:txXfrm>
        <a:off x="1205716" y="3040787"/>
        <a:ext cx="3204976" cy="624375"/>
      </dsp:txXfrm>
    </dsp:sp>
    <dsp:sp modelId="{DE973176-9814-475C-BD05-71B07DE568C2}">
      <dsp:nvSpPr>
        <dsp:cNvPr id="0" name=""/>
        <dsp:cNvSpPr/>
      </dsp:nvSpPr>
      <dsp:spPr>
        <a:xfrm>
          <a:off x="3540399" y="484523"/>
          <a:ext cx="431096" cy="4310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637396" y="484523"/>
        <a:ext cx="237102" cy="324400"/>
      </dsp:txXfrm>
    </dsp:sp>
    <dsp:sp modelId="{AF2CA3CE-9A9C-4DE3-AA89-5DFBFC079647}">
      <dsp:nvSpPr>
        <dsp:cNvPr id="0" name=""/>
        <dsp:cNvSpPr/>
      </dsp:nvSpPr>
      <dsp:spPr>
        <a:xfrm>
          <a:off x="3836971" y="1239863"/>
          <a:ext cx="431096" cy="4310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933968" y="1239863"/>
        <a:ext cx="237102" cy="324400"/>
      </dsp:txXfrm>
    </dsp:sp>
    <dsp:sp modelId="{9A940770-0655-4FF6-8EE6-C55EFA98A831}">
      <dsp:nvSpPr>
        <dsp:cNvPr id="0" name=""/>
        <dsp:cNvSpPr/>
      </dsp:nvSpPr>
      <dsp:spPr>
        <a:xfrm>
          <a:off x="4133544" y="1984150"/>
          <a:ext cx="431096" cy="4310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230541" y="1984150"/>
        <a:ext cx="237102" cy="324400"/>
      </dsp:txXfrm>
    </dsp:sp>
    <dsp:sp modelId="{4E4EEDC9-675A-4B6F-A63E-0A075D314CDE}">
      <dsp:nvSpPr>
        <dsp:cNvPr id="0" name=""/>
        <dsp:cNvSpPr/>
      </dsp:nvSpPr>
      <dsp:spPr>
        <a:xfrm>
          <a:off x="4430117" y="2746860"/>
          <a:ext cx="431096" cy="4310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527114" y="2746860"/>
        <a:ext cx="237102" cy="324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566F4-B5F4-4CF9-A165-C215811644F5}">
      <dsp:nvSpPr>
        <dsp:cNvPr id="0" name=""/>
        <dsp:cNvSpPr/>
      </dsp:nvSpPr>
      <dsp:spPr>
        <a:xfrm>
          <a:off x="0" y="1529"/>
          <a:ext cx="5157787"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42B763-4179-4EF6-A6F0-D39CC1C18CA4}">
      <dsp:nvSpPr>
        <dsp:cNvPr id="0" name=""/>
        <dsp:cNvSpPr/>
      </dsp:nvSpPr>
      <dsp:spPr>
        <a:xfrm>
          <a:off x="234455" y="175917"/>
          <a:ext cx="426282" cy="4262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42291A-2082-4D74-AF4D-4B70BE63D94D}">
      <dsp:nvSpPr>
        <dsp:cNvPr id="0" name=""/>
        <dsp:cNvSpPr/>
      </dsp:nvSpPr>
      <dsp:spPr>
        <a:xfrm>
          <a:off x="895192" y="1529"/>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844550">
            <a:lnSpc>
              <a:spcPct val="100000"/>
            </a:lnSpc>
            <a:spcBef>
              <a:spcPct val="0"/>
            </a:spcBef>
            <a:spcAft>
              <a:spcPct val="35000"/>
            </a:spcAft>
            <a:buNone/>
          </a:pPr>
          <a:r>
            <a:rPr lang="en-US" sz="1900" b="1" kern="1200"/>
            <a:t>Total Project Funding: </a:t>
          </a:r>
          <a:r>
            <a:rPr lang="en-US" sz="1900" kern="1200"/>
            <a:t>$850,000</a:t>
          </a:r>
        </a:p>
      </dsp:txBody>
      <dsp:txXfrm>
        <a:off x="895192" y="1529"/>
        <a:ext cx="4262594" cy="775058"/>
      </dsp:txXfrm>
    </dsp:sp>
    <dsp:sp modelId="{A1CBF840-E181-4810-ADB3-9A57DE935D25}">
      <dsp:nvSpPr>
        <dsp:cNvPr id="0" name=""/>
        <dsp:cNvSpPr/>
      </dsp:nvSpPr>
      <dsp:spPr>
        <a:xfrm>
          <a:off x="0" y="970352"/>
          <a:ext cx="5157787"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B92F81-A76D-4BFD-84DB-54837EE4764B}">
      <dsp:nvSpPr>
        <dsp:cNvPr id="0" name=""/>
        <dsp:cNvSpPr/>
      </dsp:nvSpPr>
      <dsp:spPr>
        <a:xfrm>
          <a:off x="234455" y="1144741"/>
          <a:ext cx="426282" cy="4262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5A7FF0-2E32-4C07-8086-55E0CC9175EE}">
      <dsp:nvSpPr>
        <dsp:cNvPr id="0" name=""/>
        <dsp:cNvSpPr/>
      </dsp:nvSpPr>
      <dsp:spPr>
        <a:xfrm>
          <a:off x="895192" y="970352"/>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844550">
            <a:lnSpc>
              <a:spcPct val="100000"/>
            </a:lnSpc>
            <a:spcBef>
              <a:spcPct val="0"/>
            </a:spcBef>
            <a:spcAft>
              <a:spcPct val="35000"/>
            </a:spcAft>
            <a:buNone/>
          </a:pPr>
          <a:r>
            <a:rPr lang="en-US" sz="1900" b="1" kern="1200" dirty="0"/>
            <a:t>Schematic drawings: </a:t>
          </a:r>
          <a:r>
            <a:rPr lang="en-US" sz="1900" kern="1200" dirty="0"/>
            <a:t>Complete</a:t>
          </a:r>
        </a:p>
      </dsp:txBody>
      <dsp:txXfrm>
        <a:off x="895192" y="970352"/>
        <a:ext cx="4262594" cy="775058"/>
      </dsp:txXfrm>
    </dsp:sp>
    <dsp:sp modelId="{EC198F94-B85E-43F8-9B0F-F08559359437}">
      <dsp:nvSpPr>
        <dsp:cNvPr id="0" name=""/>
        <dsp:cNvSpPr/>
      </dsp:nvSpPr>
      <dsp:spPr>
        <a:xfrm>
          <a:off x="0" y="1937843"/>
          <a:ext cx="5157787"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DF2AE4-03E4-44EA-AE84-97F0626D123E}">
      <dsp:nvSpPr>
        <dsp:cNvPr id="0" name=""/>
        <dsp:cNvSpPr/>
      </dsp:nvSpPr>
      <dsp:spPr>
        <a:xfrm>
          <a:off x="234455" y="2113564"/>
          <a:ext cx="426282" cy="4262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72850F-66ED-4D55-93F2-651591419FED}">
      <dsp:nvSpPr>
        <dsp:cNvPr id="0" name=""/>
        <dsp:cNvSpPr/>
      </dsp:nvSpPr>
      <dsp:spPr>
        <a:xfrm>
          <a:off x="895192" y="1939176"/>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844550">
            <a:lnSpc>
              <a:spcPct val="100000"/>
            </a:lnSpc>
            <a:spcBef>
              <a:spcPct val="0"/>
            </a:spcBef>
            <a:spcAft>
              <a:spcPct val="35000"/>
            </a:spcAft>
            <a:buNone/>
          </a:pPr>
          <a:r>
            <a:rPr lang="en-US" sz="1900" b="1" kern="1200" dirty="0"/>
            <a:t>Cost Estimate Status: </a:t>
          </a:r>
          <a:r>
            <a:rPr lang="en-US" sz="1900" b="0" kern="1200" dirty="0"/>
            <a:t>In progress, Area Breakdown</a:t>
          </a:r>
        </a:p>
      </dsp:txBody>
      <dsp:txXfrm>
        <a:off x="895192" y="1939176"/>
        <a:ext cx="4262594" cy="775058"/>
      </dsp:txXfrm>
    </dsp:sp>
    <dsp:sp modelId="{FEEA1D32-A2F1-4295-B6F1-0062CE25B2C8}">
      <dsp:nvSpPr>
        <dsp:cNvPr id="0" name=""/>
        <dsp:cNvSpPr/>
      </dsp:nvSpPr>
      <dsp:spPr>
        <a:xfrm>
          <a:off x="0" y="2907999"/>
          <a:ext cx="5157787"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23B277-1787-4335-9DD2-A8AC5B84F385}">
      <dsp:nvSpPr>
        <dsp:cNvPr id="0" name=""/>
        <dsp:cNvSpPr/>
      </dsp:nvSpPr>
      <dsp:spPr>
        <a:xfrm>
          <a:off x="234455" y="3082388"/>
          <a:ext cx="426282" cy="4262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961257-FF07-4972-9A19-6B7DB60F3AB3}">
      <dsp:nvSpPr>
        <dsp:cNvPr id="0" name=""/>
        <dsp:cNvSpPr/>
      </dsp:nvSpPr>
      <dsp:spPr>
        <a:xfrm>
          <a:off x="895192" y="2907999"/>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844550">
            <a:lnSpc>
              <a:spcPct val="100000"/>
            </a:lnSpc>
            <a:spcBef>
              <a:spcPct val="0"/>
            </a:spcBef>
            <a:spcAft>
              <a:spcPct val="35000"/>
            </a:spcAft>
            <a:buNone/>
          </a:pPr>
          <a:r>
            <a:rPr lang="en-US" sz="1900" b="1" kern="1200" dirty="0"/>
            <a:t>External Funding: </a:t>
          </a:r>
          <a:r>
            <a:rPr lang="en-US" sz="1900" kern="1200" dirty="0"/>
            <a:t>No external funding has been received to date</a:t>
          </a:r>
        </a:p>
      </dsp:txBody>
      <dsp:txXfrm>
        <a:off x="895192" y="2907999"/>
        <a:ext cx="4262594" cy="77505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F19F2-1442-4D19-8E67-CC8ECFEBC680}" type="datetimeFigureOut">
              <a:rPr lang="en-CA" smtClean="0"/>
              <a:t>2025-05-14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C5CD5-7443-4AFE-839B-D8095893FBCD}" type="slidenum">
              <a:rPr lang="en-CA" smtClean="0"/>
              <a:t>‹#›</a:t>
            </a:fld>
            <a:endParaRPr lang="en-CA"/>
          </a:p>
        </p:txBody>
      </p:sp>
    </p:spTree>
    <p:extLst>
      <p:ext uri="{BB962C8B-B14F-4D97-AF65-F5344CB8AC3E}">
        <p14:creationId xmlns:p14="http://schemas.microsoft.com/office/powerpoint/2010/main" val="284314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Our mission goes far beyond physical upgrades. This project is about building belonging. It’s about ensuring that every resident—regardless of age, ability, income, or background—has a place they can access, enjoy, and feel proud of.</a:t>
            </a:r>
          </a:p>
          <a:p>
            <a:pPr>
              <a:buNone/>
            </a:pPr>
            <a:endParaRPr lang="en-US" dirty="0"/>
          </a:p>
          <a:p>
            <a:pPr>
              <a:buNone/>
            </a:pPr>
            <a:r>
              <a:rPr lang="en-US" dirty="0"/>
              <a:t>From kids’ camps to seniors’ socials, cultural showcases to town meetings—this revitalized space will meet real, everyday needs. It will support mental health, reduce isolation, spark creativity, and create opportunities for economic and social growth in our community.</a:t>
            </a:r>
          </a:p>
          <a:p>
            <a:pPr>
              <a:buNone/>
            </a:pPr>
            <a:endParaRPr lang="en-US" dirty="0"/>
          </a:p>
          <a:p>
            <a:r>
              <a:rPr lang="en-US" dirty="0"/>
              <a:t>We’re designing not just a building, but a vibrant, welcoming environment that reflects our community’s values and future potential."</a:t>
            </a:r>
          </a:p>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3</a:t>
            </a:fld>
            <a:endParaRPr lang="en-CA"/>
          </a:p>
        </p:txBody>
      </p:sp>
    </p:spTree>
    <p:extLst>
      <p:ext uri="{BB962C8B-B14F-4D97-AF65-F5344CB8AC3E}">
        <p14:creationId xmlns:p14="http://schemas.microsoft.com/office/powerpoint/2010/main" val="390860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Phase 1 plan focuses on five key areas. These upgrades will improve not only how the space functions but also how people feel when they use it. From modern accessible washrooms to a welcoming entrance and a fully functional kitchen, each piece plays a role in making this a true community hub."</a:t>
            </a:r>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4</a:t>
            </a:fld>
            <a:endParaRPr lang="en-CA"/>
          </a:p>
        </p:txBody>
      </p:sp>
    </p:spTree>
    <p:extLst>
      <p:ext uri="{BB962C8B-B14F-4D97-AF65-F5344CB8AC3E}">
        <p14:creationId xmlns:p14="http://schemas.microsoft.com/office/powerpoint/2010/main" val="4025131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F52DF-6EAE-4170-8B9D-DC9EDC90CC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BD24EE2-631A-0223-7F13-27FD91AB10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BEFF451-F764-E0BC-C2B1-864CF68F97A0}"/>
              </a:ext>
            </a:extLst>
          </p:cNvPr>
          <p:cNvSpPr>
            <a:spLocks noGrp="1"/>
          </p:cNvSpPr>
          <p:nvPr>
            <p:ph type="dt" sz="half" idx="10"/>
          </p:nvPr>
        </p:nvSpPr>
        <p:spPr/>
        <p:txBody>
          <a:bodyPr/>
          <a:lstStyle/>
          <a:p>
            <a:fld id="{DA3E4808-6E7C-42E4-92F0-DAB9676710F4}" type="datetime1">
              <a:rPr lang="en-CA" smtClean="0"/>
              <a:t>2025-05-14</a:t>
            </a:fld>
            <a:endParaRPr lang="en-CA"/>
          </a:p>
        </p:txBody>
      </p:sp>
      <p:sp>
        <p:nvSpPr>
          <p:cNvPr id="5" name="Footer Placeholder 4">
            <a:extLst>
              <a:ext uri="{FF2B5EF4-FFF2-40B4-BE49-F238E27FC236}">
                <a16:creationId xmlns:a16="http://schemas.microsoft.com/office/drawing/2014/main" id="{799A613A-CA28-6690-7671-D5DC3F3D229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094E003-2F20-1F4A-F408-6C345A52423E}"/>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89117434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4E520-B128-5118-94F1-25877C5717B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4CA4E90-246C-A61D-D22A-95EEA16B7F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5870D9-1153-E752-C0F9-2BFDA3DAD2B5}"/>
              </a:ext>
            </a:extLst>
          </p:cNvPr>
          <p:cNvSpPr>
            <a:spLocks noGrp="1"/>
          </p:cNvSpPr>
          <p:nvPr>
            <p:ph type="dt" sz="half" idx="10"/>
          </p:nvPr>
        </p:nvSpPr>
        <p:spPr/>
        <p:txBody>
          <a:bodyPr/>
          <a:lstStyle/>
          <a:p>
            <a:fld id="{933BBBD3-C4EE-4B45-BBB5-A22F07ADCE7F}" type="datetime1">
              <a:rPr lang="en-CA" smtClean="0"/>
              <a:t>2025-05-14</a:t>
            </a:fld>
            <a:endParaRPr lang="en-CA"/>
          </a:p>
        </p:txBody>
      </p:sp>
      <p:sp>
        <p:nvSpPr>
          <p:cNvPr id="5" name="Footer Placeholder 4">
            <a:extLst>
              <a:ext uri="{FF2B5EF4-FFF2-40B4-BE49-F238E27FC236}">
                <a16:creationId xmlns:a16="http://schemas.microsoft.com/office/drawing/2014/main" id="{7EC835C7-4BB9-5B79-DF6D-DA0D561A617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8D064C2-0B69-8423-036B-A51B9911561F}"/>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82468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C8ED8-17EC-DCDB-AEF9-ADB7F45E1A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13D6576-DF79-1461-2F44-71A0AE6017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800C404-48F5-4361-C09B-E1D989CC2FDD}"/>
              </a:ext>
            </a:extLst>
          </p:cNvPr>
          <p:cNvSpPr>
            <a:spLocks noGrp="1"/>
          </p:cNvSpPr>
          <p:nvPr>
            <p:ph type="dt" sz="half" idx="10"/>
          </p:nvPr>
        </p:nvSpPr>
        <p:spPr/>
        <p:txBody>
          <a:bodyPr/>
          <a:lstStyle/>
          <a:p>
            <a:fld id="{5E8D10E2-2745-4BE3-B617-D9A3E6859756}" type="datetime1">
              <a:rPr lang="en-CA" smtClean="0"/>
              <a:t>2025-05-14</a:t>
            </a:fld>
            <a:endParaRPr lang="en-CA"/>
          </a:p>
        </p:txBody>
      </p:sp>
      <p:sp>
        <p:nvSpPr>
          <p:cNvPr id="5" name="Footer Placeholder 4">
            <a:extLst>
              <a:ext uri="{FF2B5EF4-FFF2-40B4-BE49-F238E27FC236}">
                <a16:creationId xmlns:a16="http://schemas.microsoft.com/office/drawing/2014/main" id="{E448B1A9-29CD-59CF-6A97-CB8D77A5F11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939F56-56EA-2C04-65B3-3D6472356567}"/>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40581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98C2-F103-9E40-0602-5455413D22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24FBFBE-1231-BD09-4E06-A1D193482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95C61FB-5447-BE64-C429-8D1E889851AA}"/>
              </a:ext>
            </a:extLst>
          </p:cNvPr>
          <p:cNvSpPr>
            <a:spLocks noGrp="1"/>
          </p:cNvSpPr>
          <p:nvPr>
            <p:ph type="dt" sz="half" idx="10"/>
          </p:nvPr>
        </p:nvSpPr>
        <p:spPr/>
        <p:txBody>
          <a:bodyPr/>
          <a:lstStyle/>
          <a:p>
            <a:fld id="{8839A319-3753-4FE1-A260-E0BEFFB79414}" type="datetime1">
              <a:rPr lang="en-CA" smtClean="0"/>
              <a:t>2025-05-14</a:t>
            </a:fld>
            <a:endParaRPr lang="en-CA"/>
          </a:p>
        </p:txBody>
      </p:sp>
      <p:sp>
        <p:nvSpPr>
          <p:cNvPr id="5" name="Footer Placeholder 4">
            <a:extLst>
              <a:ext uri="{FF2B5EF4-FFF2-40B4-BE49-F238E27FC236}">
                <a16:creationId xmlns:a16="http://schemas.microsoft.com/office/drawing/2014/main" id="{472DEA78-4648-7CD5-C1D9-4A6AD3FC285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7DE02E-0A86-0602-9B2A-0CEFBF6F846B}"/>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82466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79293-4AE8-D93D-264E-B593EF37E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3935FA3-4B0A-CEEB-6FCD-049901EC6E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F884FE-2F18-2D42-B093-1B13A9D8A296}"/>
              </a:ext>
            </a:extLst>
          </p:cNvPr>
          <p:cNvSpPr>
            <a:spLocks noGrp="1"/>
          </p:cNvSpPr>
          <p:nvPr>
            <p:ph type="dt" sz="half" idx="10"/>
          </p:nvPr>
        </p:nvSpPr>
        <p:spPr/>
        <p:txBody>
          <a:bodyPr/>
          <a:lstStyle/>
          <a:p>
            <a:fld id="{E71D6008-CC69-4652-90EF-9A31E26E066B}" type="datetime1">
              <a:rPr lang="en-CA" smtClean="0"/>
              <a:t>2025-05-14</a:t>
            </a:fld>
            <a:endParaRPr lang="en-CA"/>
          </a:p>
        </p:txBody>
      </p:sp>
      <p:sp>
        <p:nvSpPr>
          <p:cNvPr id="5" name="Footer Placeholder 4">
            <a:extLst>
              <a:ext uri="{FF2B5EF4-FFF2-40B4-BE49-F238E27FC236}">
                <a16:creationId xmlns:a16="http://schemas.microsoft.com/office/drawing/2014/main" id="{C210C7BB-0634-87CD-147E-BCF513A37CF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E90A1C-9D2A-3150-283C-1C62F2C79EFC}"/>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07505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8252-CA51-824C-7638-96ECC09BF5B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99350A6-0321-0236-6248-2655A89783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DB21126-01B8-8D3C-40C6-B0AF62485C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E27C6E3-C756-4719-AD11-ED938EAF2B4B}"/>
              </a:ext>
            </a:extLst>
          </p:cNvPr>
          <p:cNvSpPr>
            <a:spLocks noGrp="1"/>
          </p:cNvSpPr>
          <p:nvPr>
            <p:ph type="dt" sz="half" idx="10"/>
          </p:nvPr>
        </p:nvSpPr>
        <p:spPr/>
        <p:txBody>
          <a:bodyPr/>
          <a:lstStyle/>
          <a:p>
            <a:fld id="{67947FF9-2C01-4F24-8270-B9AF4375DF92}" type="datetime1">
              <a:rPr lang="en-CA" smtClean="0"/>
              <a:t>2025-05-14</a:t>
            </a:fld>
            <a:endParaRPr lang="en-CA"/>
          </a:p>
        </p:txBody>
      </p:sp>
      <p:sp>
        <p:nvSpPr>
          <p:cNvPr id="6" name="Footer Placeholder 5">
            <a:extLst>
              <a:ext uri="{FF2B5EF4-FFF2-40B4-BE49-F238E27FC236}">
                <a16:creationId xmlns:a16="http://schemas.microsoft.com/office/drawing/2014/main" id="{A942048B-1CB0-639E-2875-8117E5AA095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C7CC05C-9345-3D55-0CD0-0B5DB37E20DE}"/>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00389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E2D8-4B52-889E-A2B3-EA22BC0ED70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D15D51B-B570-37C5-4B81-887350110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6572E-A3C1-1A68-74D9-85588E8373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B767031-F2F4-0E57-0537-B873CC05F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79DA5-6684-C175-78CE-A82E98C028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71D97BB-1B2E-39DE-BE5D-27A564E4FE4A}"/>
              </a:ext>
            </a:extLst>
          </p:cNvPr>
          <p:cNvSpPr>
            <a:spLocks noGrp="1"/>
          </p:cNvSpPr>
          <p:nvPr>
            <p:ph type="dt" sz="half" idx="10"/>
          </p:nvPr>
        </p:nvSpPr>
        <p:spPr/>
        <p:txBody>
          <a:bodyPr/>
          <a:lstStyle/>
          <a:p>
            <a:fld id="{ED7621A0-ADBE-4D73-A2C4-6FC858E06240}" type="datetime1">
              <a:rPr lang="en-CA" smtClean="0"/>
              <a:t>2025-05-14</a:t>
            </a:fld>
            <a:endParaRPr lang="en-CA"/>
          </a:p>
        </p:txBody>
      </p:sp>
      <p:sp>
        <p:nvSpPr>
          <p:cNvPr id="8" name="Footer Placeholder 7">
            <a:extLst>
              <a:ext uri="{FF2B5EF4-FFF2-40B4-BE49-F238E27FC236}">
                <a16:creationId xmlns:a16="http://schemas.microsoft.com/office/drawing/2014/main" id="{7BE9C0B8-4A83-4661-A08F-C9BE8B69B36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7FA5C6E-B236-9321-ECEF-9D8E7F163C05}"/>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23377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93C2E-64A4-DF2D-2510-E325FF8C73F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FC6528C-DDE3-A398-00C5-B8827DCBB274}"/>
              </a:ext>
            </a:extLst>
          </p:cNvPr>
          <p:cNvSpPr>
            <a:spLocks noGrp="1"/>
          </p:cNvSpPr>
          <p:nvPr>
            <p:ph type="dt" sz="half" idx="10"/>
          </p:nvPr>
        </p:nvSpPr>
        <p:spPr/>
        <p:txBody>
          <a:bodyPr/>
          <a:lstStyle/>
          <a:p>
            <a:fld id="{A3417257-2759-4AE8-9E6E-62F5DAB75DA1}" type="datetime1">
              <a:rPr lang="en-CA" smtClean="0"/>
              <a:t>2025-05-14</a:t>
            </a:fld>
            <a:endParaRPr lang="en-CA"/>
          </a:p>
        </p:txBody>
      </p:sp>
      <p:sp>
        <p:nvSpPr>
          <p:cNvPr id="4" name="Footer Placeholder 3">
            <a:extLst>
              <a:ext uri="{FF2B5EF4-FFF2-40B4-BE49-F238E27FC236}">
                <a16:creationId xmlns:a16="http://schemas.microsoft.com/office/drawing/2014/main" id="{26830CBF-0207-7C79-5DBA-0ABE6F6490C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0216C76-8302-9C87-4D4E-054CACB9396E}"/>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626087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419C6F-EBDB-A92B-2684-B3D4D7343E15}"/>
              </a:ext>
            </a:extLst>
          </p:cNvPr>
          <p:cNvSpPr>
            <a:spLocks noGrp="1"/>
          </p:cNvSpPr>
          <p:nvPr>
            <p:ph type="dt" sz="half" idx="10"/>
          </p:nvPr>
        </p:nvSpPr>
        <p:spPr/>
        <p:txBody>
          <a:bodyPr/>
          <a:lstStyle/>
          <a:p>
            <a:fld id="{12F0A325-ACB6-473F-B3AC-EA190A52277D}" type="datetime1">
              <a:rPr lang="en-CA" smtClean="0"/>
              <a:t>2025-05-14</a:t>
            </a:fld>
            <a:endParaRPr lang="en-CA"/>
          </a:p>
        </p:txBody>
      </p:sp>
      <p:sp>
        <p:nvSpPr>
          <p:cNvPr id="3" name="Footer Placeholder 2">
            <a:extLst>
              <a:ext uri="{FF2B5EF4-FFF2-40B4-BE49-F238E27FC236}">
                <a16:creationId xmlns:a16="http://schemas.microsoft.com/office/drawing/2014/main" id="{2E3771FB-EDE0-0143-FFBF-9AC518FE0CA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B1B42FD-387B-328C-4A09-3484BD52D930}"/>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426955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19C90-725E-E9BF-B627-A4277F677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F51DC05-B40D-7467-7BEA-A341D30BE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1FEC52E-5531-5E49-534E-6A6F62330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D77BC1-62C2-08AD-7864-423809CD25E8}"/>
              </a:ext>
            </a:extLst>
          </p:cNvPr>
          <p:cNvSpPr>
            <a:spLocks noGrp="1"/>
          </p:cNvSpPr>
          <p:nvPr>
            <p:ph type="dt" sz="half" idx="10"/>
          </p:nvPr>
        </p:nvSpPr>
        <p:spPr/>
        <p:txBody>
          <a:bodyPr/>
          <a:lstStyle/>
          <a:p>
            <a:fld id="{E97CAF77-41A9-48BB-964D-B3BEC8951C6A}" type="datetime1">
              <a:rPr lang="en-CA" smtClean="0"/>
              <a:t>2025-05-14</a:t>
            </a:fld>
            <a:endParaRPr lang="en-CA"/>
          </a:p>
        </p:txBody>
      </p:sp>
      <p:sp>
        <p:nvSpPr>
          <p:cNvPr id="6" name="Footer Placeholder 5">
            <a:extLst>
              <a:ext uri="{FF2B5EF4-FFF2-40B4-BE49-F238E27FC236}">
                <a16:creationId xmlns:a16="http://schemas.microsoft.com/office/drawing/2014/main" id="{5B7FAD5E-DED6-DFFD-C713-00ED70D3AC1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FFA382C-538E-CCD2-BE63-51E01A4F6C0D}"/>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379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0FAF-094C-8C17-F962-2C783496E3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313B539-2B3A-CE8C-712D-C0E1F34D24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691DCA5-7C77-2FFB-F958-6DE1CC3D7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D4944C-88C7-1CFE-501B-55A86E169392}"/>
              </a:ext>
            </a:extLst>
          </p:cNvPr>
          <p:cNvSpPr>
            <a:spLocks noGrp="1"/>
          </p:cNvSpPr>
          <p:nvPr>
            <p:ph type="dt" sz="half" idx="10"/>
          </p:nvPr>
        </p:nvSpPr>
        <p:spPr/>
        <p:txBody>
          <a:bodyPr/>
          <a:lstStyle/>
          <a:p>
            <a:fld id="{47B30251-3167-43F3-B8FC-500A21EE72BD}" type="datetime1">
              <a:rPr lang="en-CA" smtClean="0"/>
              <a:t>2025-05-14</a:t>
            </a:fld>
            <a:endParaRPr lang="en-CA"/>
          </a:p>
        </p:txBody>
      </p:sp>
      <p:sp>
        <p:nvSpPr>
          <p:cNvPr id="6" name="Footer Placeholder 5">
            <a:extLst>
              <a:ext uri="{FF2B5EF4-FFF2-40B4-BE49-F238E27FC236}">
                <a16:creationId xmlns:a16="http://schemas.microsoft.com/office/drawing/2014/main" id="{B0C560D5-A11D-E9CE-BC2E-81BD03CAC5B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140A4B0-1ACD-1286-D7EF-857981A491AE}"/>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07941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ED7985-C20F-4955-F831-60F694D29D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F10B013-17C4-FE02-3D23-5627EBF241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3B94B31-53B7-4457-F50F-F2060BF82C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E4808-6E7C-42E4-92F0-DAB9676710F4}" type="datetime1">
              <a:rPr lang="en-CA" smtClean="0"/>
              <a:t>2025-05-14</a:t>
            </a:fld>
            <a:endParaRPr lang="en-CA"/>
          </a:p>
        </p:txBody>
      </p:sp>
      <p:sp>
        <p:nvSpPr>
          <p:cNvPr id="5" name="Footer Placeholder 4">
            <a:extLst>
              <a:ext uri="{FF2B5EF4-FFF2-40B4-BE49-F238E27FC236}">
                <a16:creationId xmlns:a16="http://schemas.microsoft.com/office/drawing/2014/main" id="{A0D52DB6-8ACB-AD66-EB9A-A6723689D6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2C3F33E-08B8-7422-8811-D562B54DCE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84F59-2E8F-4658-90FC-53479895C07E}" type="slidenum">
              <a:rPr lang="en-CA" smtClean="0"/>
              <a:t>‹#›</a:t>
            </a:fld>
            <a:endParaRPr lang="en-CA"/>
          </a:p>
        </p:txBody>
      </p:sp>
    </p:spTree>
    <p:extLst>
      <p:ext uri="{BB962C8B-B14F-4D97-AF65-F5344CB8AC3E}">
        <p14:creationId xmlns:p14="http://schemas.microsoft.com/office/powerpoint/2010/main" val="2211781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tmp"/><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KBeirnes@centrewellington.ca"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mailto:mnoble@centrewellington.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png"/><Relationship Id="rId4" Type="http://schemas.openxmlformats.org/officeDocument/2006/relationships/diagramData" Target="../diagrams/data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4.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4.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4E66FF-A86C-4685-B488-D5B153820BB7}"/>
              </a:ext>
            </a:extLst>
          </p:cNvPr>
          <p:cNvSpPr/>
          <p:nvPr/>
        </p:nvSpPr>
        <p:spPr>
          <a:xfrm>
            <a:off x="5942037" y="0"/>
            <a:ext cx="6249963" cy="68580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EFC3E220-D394-47A9-B95D-5E5BAC0FD17A}"/>
              </a:ext>
            </a:extLst>
          </p:cNvPr>
          <p:cNvSpPr/>
          <p:nvPr/>
        </p:nvSpPr>
        <p:spPr>
          <a:xfrm rot="16200000">
            <a:off x="2005819" y="2921779"/>
            <a:ext cx="6857999" cy="1014437"/>
          </a:xfrm>
          <a:prstGeom prst="rect">
            <a:avLst/>
          </a:prstGeom>
          <a:solidFill>
            <a:srgbClr val="006BA6"/>
          </a:solidFill>
          <a:ln>
            <a:solidFill>
              <a:srgbClr val="256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descr="Logo&#10;&#10;Description automatically generated">
            <a:extLst>
              <a:ext uri="{FF2B5EF4-FFF2-40B4-BE49-F238E27FC236}">
                <a16:creationId xmlns:a16="http://schemas.microsoft.com/office/drawing/2014/main" id="{70F34AD8-8F89-4920-8182-1C92234CB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7748" y="372677"/>
            <a:ext cx="1503778" cy="1265914"/>
          </a:xfrm>
          <a:prstGeom prst="rect">
            <a:avLst/>
          </a:prstGeom>
        </p:spPr>
      </p:pic>
      <p:pic>
        <p:nvPicPr>
          <p:cNvPr id="8" name="Picture 7" descr="A picture containing text, outdoor&#10;&#10;Description automatically generated">
            <a:extLst>
              <a:ext uri="{FF2B5EF4-FFF2-40B4-BE49-F238E27FC236}">
                <a16:creationId xmlns:a16="http://schemas.microsoft.com/office/drawing/2014/main" id="{C44F696F-829D-48BA-A121-E33171D76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27600" cy="6854879"/>
          </a:xfrm>
          <a:prstGeom prst="rect">
            <a:avLst/>
          </a:prstGeom>
        </p:spPr>
      </p:pic>
      <p:sp>
        <p:nvSpPr>
          <p:cNvPr id="10" name="Rectangle 9">
            <a:extLst>
              <a:ext uri="{FF2B5EF4-FFF2-40B4-BE49-F238E27FC236}">
                <a16:creationId xmlns:a16="http://schemas.microsoft.com/office/drawing/2014/main" id="{0FDDA5AE-4C48-4F92-B31A-EBDABC15BA22}"/>
              </a:ext>
            </a:extLst>
          </p:cNvPr>
          <p:cNvSpPr/>
          <p:nvPr/>
        </p:nvSpPr>
        <p:spPr>
          <a:xfrm>
            <a:off x="6527775" y="2140095"/>
            <a:ext cx="5078486" cy="2235200"/>
          </a:xfrm>
          <a:prstGeom prst="rect">
            <a:avLst/>
          </a:prstGeom>
          <a:solidFill>
            <a:schemeClr val="bg1"/>
          </a:solidFill>
          <a:ln w="76200">
            <a:solidFill>
              <a:srgbClr val="006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F52F9949-51E9-4A90-A80E-C702A7427692}"/>
              </a:ext>
            </a:extLst>
          </p:cNvPr>
          <p:cNvSpPr txBox="1"/>
          <p:nvPr/>
        </p:nvSpPr>
        <p:spPr>
          <a:xfrm>
            <a:off x="6755618" y="2709071"/>
            <a:ext cx="4622800" cy="1077218"/>
          </a:xfrm>
          <a:prstGeom prst="rect">
            <a:avLst/>
          </a:prstGeom>
          <a:noFill/>
        </p:spPr>
        <p:txBody>
          <a:bodyPr wrap="square" rtlCol="0">
            <a:spAutoFit/>
          </a:bodyPr>
          <a:lstStyle/>
          <a:p>
            <a:pPr algn="ctr"/>
            <a:r>
              <a:rPr lang="en-US" sz="3200" dirty="0"/>
              <a:t>Belwood Hall</a:t>
            </a:r>
          </a:p>
          <a:p>
            <a:pPr algn="ctr"/>
            <a:r>
              <a:rPr lang="en-US" sz="3200" dirty="0"/>
              <a:t>Renovation Update</a:t>
            </a:r>
            <a:endParaRPr lang="en-CA" sz="3200" dirty="0"/>
          </a:p>
        </p:txBody>
      </p:sp>
      <p:sp>
        <p:nvSpPr>
          <p:cNvPr id="12" name="TextBox 11">
            <a:extLst>
              <a:ext uri="{FF2B5EF4-FFF2-40B4-BE49-F238E27FC236}">
                <a16:creationId xmlns:a16="http://schemas.microsoft.com/office/drawing/2014/main" id="{5836B5E8-5592-4899-9A4A-11841BE12D41}"/>
              </a:ext>
            </a:extLst>
          </p:cNvPr>
          <p:cNvSpPr txBox="1"/>
          <p:nvPr/>
        </p:nvSpPr>
        <p:spPr>
          <a:xfrm>
            <a:off x="6461185" y="4876800"/>
            <a:ext cx="5160341" cy="369332"/>
          </a:xfrm>
          <a:prstGeom prst="rect">
            <a:avLst/>
          </a:prstGeom>
          <a:noFill/>
        </p:spPr>
        <p:txBody>
          <a:bodyPr wrap="square" rtlCol="0">
            <a:spAutoFit/>
          </a:bodyPr>
          <a:lstStyle/>
          <a:p>
            <a:r>
              <a:rPr lang="en-US" dirty="0"/>
              <a:t>Kasey Beirnes – Manager of Buildings and Properties</a:t>
            </a:r>
            <a:endParaRPr lang="en-CA" dirty="0"/>
          </a:p>
        </p:txBody>
      </p:sp>
      <p:sp>
        <p:nvSpPr>
          <p:cNvPr id="13" name="TextBox 12">
            <a:extLst>
              <a:ext uri="{FF2B5EF4-FFF2-40B4-BE49-F238E27FC236}">
                <a16:creationId xmlns:a16="http://schemas.microsoft.com/office/drawing/2014/main" id="{73225A81-4F14-481D-B8F8-7F83CEE67C40}"/>
              </a:ext>
            </a:extLst>
          </p:cNvPr>
          <p:cNvSpPr txBox="1"/>
          <p:nvPr/>
        </p:nvSpPr>
        <p:spPr>
          <a:xfrm>
            <a:off x="10117748" y="6330724"/>
            <a:ext cx="2203206" cy="369332"/>
          </a:xfrm>
          <a:prstGeom prst="rect">
            <a:avLst/>
          </a:prstGeom>
          <a:noFill/>
        </p:spPr>
        <p:txBody>
          <a:bodyPr wrap="square" rtlCol="0">
            <a:spAutoFit/>
          </a:bodyPr>
          <a:lstStyle/>
          <a:p>
            <a:r>
              <a:rPr lang="en-US" dirty="0"/>
              <a:t>May 14</a:t>
            </a:r>
            <a:r>
              <a:rPr lang="en-US" baseline="30000" dirty="0"/>
              <a:t>th</a:t>
            </a:r>
            <a:r>
              <a:rPr lang="en-US" dirty="0"/>
              <a:t>, 2025</a:t>
            </a:r>
            <a:endParaRPr lang="en-CA" dirty="0"/>
          </a:p>
        </p:txBody>
      </p:sp>
    </p:spTree>
    <p:extLst>
      <p:ext uri="{BB962C8B-B14F-4D97-AF65-F5344CB8AC3E}">
        <p14:creationId xmlns:p14="http://schemas.microsoft.com/office/powerpoint/2010/main" val="4148193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6552D-1185-FD72-F25A-5776898959A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6CE72D-11DC-766A-CFFF-E87A95FEE68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43D47AB8-C4E4-1291-B57A-79AC26269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11" name="Text Placeholder 10">
            <a:extLst>
              <a:ext uri="{FF2B5EF4-FFF2-40B4-BE49-F238E27FC236}">
                <a16:creationId xmlns:a16="http://schemas.microsoft.com/office/drawing/2014/main" id="{6E36473A-33C9-52EF-1E01-538D7D98EAEB}"/>
              </a:ext>
            </a:extLst>
          </p:cNvPr>
          <p:cNvSpPr>
            <a:spLocks noGrp="1"/>
          </p:cNvSpPr>
          <p:nvPr>
            <p:ph type="body" sz="half" idx="2"/>
          </p:nvPr>
        </p:nvSpPr>
        <p:spPr>
          <a:xfrm>
            <a:off x="1925353" y="1921615"/>
            <a:ext cx="3932237" cy="3811588"/>
          </a:xfrm>
        </p:spPr>
        <p:txBody>
          <a:bodyPr/>
          <a:lstStyle/>
          <a:p>
            <a:pPr marL="285750" indent="-285750">
              <a:buFont typeface="Arial" panose="020B0604020202020204" pitchFamily="34" charset="0"/>
              <a:buChar char="•"/>
            </a:pPr>
            <a:r>
              <a:rPr lang="en-US" dirty="0"/>
              <a:t>Electric Range</a:t>
            </a:r>
          </a:p>
          <a:p>
            <a:pPr marL="285750" indent="-285750">
              <a:buFont typeface="Arial" panose="020B0604020202020204" pitchFamily="34" charset="0"/>
              <a:buChar char="•"/>
            </a:pPr>
            <a:r>
              <a:rPr lang="en-US" dirty="0"/>
              <a:t>Double Fridge</a:t>
            </a:r>
          </a:p>
          <a:p>
            <a:pPr marL="285750" indent="-285750">
              <a:buFont typeface="Arial" panose="020B0604020202020204" pitchFamily="34" charset="0"/>
              <a:buChar char="•"/>
            </a:pPr>
            <a:r>
              <a:rPr lang="en-US" dirty="0"/>
              <a:t>Full Sanitary Kitchen</a:t>
            </a:r>
          </a:p>
          <a:p>
            <a:pPr marL="285750" indent="-285750">
              <a:buFont typeface="Arial" panose="020B0604020202020204" pitchFamily="34" charset="0"/>
              <a:buChar char="•"/>
            </a:pPr>
            <a:r>
              <a:rPr lang="en-US" dirty="0"/>
              <a:t>Dishwasher  (Optional)</a:t>
            </a:r>
          </a:p>
          <a:p>
            <a:pPr marL="285750" indent="-285750">
              <a:buFont typeface="Arial" panose="020B0604020202020204" pitchFamily="34" charset="0"/>
              <a:buChar char="•"/>
            </a:pPr>
            <a:r>
              <a:rPr lang="en-US" dirty="0"/>
              <a:t>Entrance Adjustment</a:t>
            </a:r>
          </a:p>
          <a:p>
            <a:pPr marL="285750" indent="-285750">
              <a:buFont typeface="Arial" panose="020B0604020202020204" pitchFamily="34" charset="0"/>
              <a:buChar char="•"/>
            </a:pPr>
            <a:r>
              <a:rPr lang="en-US" dirty="0"/>
              <a:t>Cabinetry</a:t>
            </a:r>
          </a:p>
          <a:p>
            <a:pPr marL="285750" indent="-285750">
              <a:buFont typeface="Arial" panose="020B0604020202020204" pitchFamily="34" charset="0"/>
              <a:buChar char="•"/>
            </a:pPr>
            <a:r>
              <a:rPr lang="en-US" dirty="0"/>
              <a:t>Lockable cabinets </a:t>
            </a:r>
          </a:p>
          <a:p>
            <a:pPr marL="285750" indent="-285750">
              <a:buFont typeface="Arial" panose="020B0604020202020204" pitchFamily="34" charset="0"/>
              <a:buChar char="•"/>
            </a:pPr>
            <a:r>
              <a:rPr lang="en-US" dirty="0"/>
              <a:t>Warming Ovens</a:t>
            </a:r>
          </a:p>
          <a:p>
            <a:pPr marL="285750" indent="-285750">
              <a:buFont typeface="Arial" panose="020B0604020202020204" pitchFamily="34" charset="0"/>
              <a:buChar char="•"/>
            </a:pPr>
            <a:r>
              <a:rPr lang="en-US" dirty="0"/>
              <a:t>Sanitary Kitchen (Handwash Sink)</a:t>
            </a:r>
          </a:p>
          <a:p>
            <a:pPr marL="285750" indent="-285750">
              <a:buFont typeface="Arial" panose="020B0604020202020204" pitchFamily="34" charset="0"/>
              <a:buChar char="•"/>
            </a:pPr>
            <a:endParaRPr lang="en-CA" dirty="0"/>
          </a:p>
        </p:txBody>
      </p:sp>
      <p:sp>
        <p:nvSpPr>
          <p:cNvPr id="8" name="Rectangle 7">
            <a:extLst>
              <a:ext uri="{FF2B5EF4-FFF2-40B4-BE49-F238E27FC236}">
                <a16:creationId xmlns:a16="http://schemas.microsoft.com/office/drawing/2014/main" id="{6F6CF21B-54FB-2013-A413-A2C1AA2917C3}"/>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descr="A kitchen floor plan with a diagram&#10;&#10;AI-generated content may be incorrect.">
            <a:extLst>
              <a:ext uri="{FF2B5EF4-FFF2-40B4-BE49-F238E27FC236}">
                <a16:creationId xmlns:a16="http://schemas.microsoft.com/office/drawing/2014/main" id="{E6E62526-4A90-9720-3D0A-B010E643F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144" y="510334"/>
            <a:ext cx="4296244" cy="5929712"/>
          </a:xfrm>
          <a:prstGeom prst="rect">
            <a:avLst/>
          </a:prstGeom>
        </p:spPr>
      </p:pic>
      <p:sp>
        <p:nvSpPr>
          <p:cNvPr id="3" name="Text Placeholder 5">
            <a:extLst>
              <a:ext uri="{FF2B5EF4-FFF2-40B4-BE49-F238E27FC236}">
                <a16:creationId xmlns:a16="http://schemas.microsoft.com/office/drawing/2014/main" id="{F5C78A9F-C4A1-59FF-B016-7762CF311B7D}"/>
              </a:ext>
            </a:extLst>
          </p:cNvPr>
          <p:cNvSpPr txBox="1">
            <a:spLocks/>
          </p:cNvSpPr>
          <p:nvPr/>
        </p:nvSpPr>
        <p:spPr>
          <a:xfrm>
            <a:off x="1374329" y="1471403"/>
            <a:ext cx="5157787" cy="500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t>Severy Kitchen Area</a:t>
            </a:r>
            <a:endParaRPr lang="en-CA" sz="2400" b="1" dirty="0"/>
          </a:p>
        </p:txBody>
      </p:sp>
      <p:sp>
        <p:nvSpPr>
          <p:cNvPr id="6" name="Slide Number Placeholder 4">
            <a:extLst>
              <a:ext uri="{FF2B5EF4-FFF2-40B4-BE49-F238E27FC236}">
                <a16:creationId xmlns:a16="http://schemas.microsoft.com/office/drawing/2014/main" id="{F97EB7F6-085E-83E0-9788-EA41C81D8F56}"/>
              </a:ext>
            </a:extLst>
          </p:cNvPr>
          <p:cNvSpPr txBox="1">
            <a:spLocks/>
          </p:cNvSpPr>
          <p:nvPr/>
        </p:nvSpPr>
        <p:spPr>
          <a:xfrm>
            <a:off x="165100" y="6362616"/>
            <a:ext cx="3668963" cy="5003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6284F59-2E8F-4658-90FC-53479895C07E}" type="slidenum">
              <a:rPr lang="en-CA" smtClean="0"/>
              <a:pPr algn="l"/>
              <a:t>10</a:t>
            </a:fld>
            <a:r>
              <a:rPr lang="en-CA"/>
              <a:t> | Belwood Hall Renovation</a:t>
            </a:r>
            <a:endParaRPr lang="en-CA" dirty="0"/>
          </a:p>
        </p:txBody>
      </p:sp>
      <p:sp>
        <p:nvSpPr>
          <p:cNvPr id="7" name="TextBox 6">
            <a:extLst>
              <a:ext uri="{FF2B5EF4-FFF2-40B4-BE49-F238E27FC236}">
                <a16:creationId xmlns:a16="http://schemas.microsoft.com/office/drawing/2014/main" id="{3721FAC6-63E5-4A64-8704-616FAF060A73}"/>
              </a:ext>
            </a:extLst>
          </p:cNvPr>
          <p:cNvSpPr txBox="1"/>
          <p:nvPr/>
        </p:nvSpPr>
        <p:spPr>
          <a:xfrm>
            <a:off x="2724149" y="417565"/>
            <a:ext cx="9029255" cy="400110"/>
          </a:xfrm>
          <a:prstGeom prst="rect">
            <a:avLst/>
          </a:prstGeom>
          <a:noFill/>
        </p:spPr>
        <p:txBody>
          <a:bodyPr wrap="square" rtlCol="0">
            <a:spAutoFit/>
          </a:bodyPr>
          <a:lstStyle/>
          <a:p>
            <a:r>
              <a:rPr lang="en-US" sz="2000" b="1" dirty="0">
                <a:solidFill>
                  <a:srgbClr val="0078AE"/>
                </a:solidFill>
              </a:rPr>
              <a:t>Schematic Design</a:t>
            </a:r>
            <a:endParaRPr lang="en-CA" sz="2000" b="1" dirty="0">
              <a:solidFill>
                <a:srgbClr val="0078AE"/>
              </a:solidFill>
            </a:endParaRPr>
          </a:p>
        </p:txBody>
      </p:sp>
    </p:spTree>
    <p:extLst>
      <p:ext uri="{BB962C8B-B14F-4D97-AF65-F5344CB8AC3E}">
        <p14:creationId xmlns:p14="http://schemas.microsoft.com/office/powerpoint/2010/main" val="1796953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E3DB-D697-F13F-9A55-41BFAB3C19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F76FE5-3263-11E1-7242-42BDE08A795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 Placeholder 10">
            <a:extLst>
              <a:ext uri="{FF2B5EF4-FFF2-40B4-BE49-F238E27FC236}">
                <a16:creationId xmlns:a16="http://schemas.microsoft.com/office/drawing/2014/main" id="{34C10F6F-4998-0DE1-1620-4EADDB62FF81}"/>
              </a:ext>
            </a:extLst>
          </p:cNvPr>
          <p:cNvSpPr>
            <a:spLocks noGrp="1"/>
          </p:cNvSpPr>
          <p:nvPr>
            <p:ph type="body" sz="half" idx="2"/>
          </p:nvPr>
        </p:nvSpPr>
        <p:spPr>
          <a:xfrm>
            <a:off x="681744" y="1653823"/>
            <a:ext cx="4323967" cy="4376051"/>
          </a:xfrm>
        </p:spPr>
        <p:txBody>
          <a:bodyPr>
            <a:normAutofit fontScale="92500" lnSpcReduction="10000"/>
          </a:bodyPr>
          <a:lstStyle/>
          <a:p>
            <a:pPr marL="285750" indent="-285750">
              <a:buFont typeface="Arial" panose="020B0604020202020204" pitchFamily="34" charset="0"/>
              <a:buChar char="•"/>
            </a:pPr>
            <a:r>
              <a:rPr lang="en-US" dirty="0"/>
              <a:t>Entrance Vestibule</a:t>
            </a:r>
          </a:p>
          <a:p>
            <a:pPr marL="285750" indent="-285750">
              <a:buFont typeface="Arial" panose="020B0604020202020204" pitchFamily="34" charset="0"/>
              <a:buChar char="•"/>
            </a:pPr>
            <a:r>
              <a:rPr lang="en-US" dirty="0"/>
              <a:t>Full Floor Removal </a:t>
            </a:r>
          </a:p>
          <a:p>
            <a:pPr marL="742950" lvl="1" indent="-285750">
              <a:buFont typeface="Arial" panose="020B0604020202020204" pitchFamily="34" charset="0"/>
              <a:buChar char="•"/>
            </a:pPr>
            <a:r>
              <a:rPr lang="en-US" dirty="0"/>
              <a:t>Polished Concrete Floors  </a:t>
            </a:r>
            <a:r>
              <a:rPr lang="en-US" i="1" dirty="0"/>
              <a:t>or </a:t>
            </a:r>
            <a:r>
              <a:rPr lang="en-US" dirty="0"/>
              <a:t> VCT Tile</a:t>
            </a:r>
          </a:p>
          <a:p>
            <a:pPr marL="285750" indent="-285750">
              <a:buFont typeface="Arial" panose="020B0604020202020204" pitchFamily="34" charset="0"/>
              <a:buChar char="•"/>
            </a:pPr>
            <a:r>
              <a:rPr lang="en-US" dirty="0"/>
              <a:t>Lighting Upgrade</a:t>
            </a:r>
          </a:p>
          <a:p>
            <a:pPr marL="285750" indent="-285750">
              <a:buFont typeface="Arial" panose="020B0604020202020204" pitchFamily="34" charset="0"/>
              <a:buChar char="•"/>
            </a:pPr>
            <a:r>
              <a:rPr lang="en-US" dirty="0"/>
              <a:t>Stage Removal</a:t>
            </a:r>
          </a:p>
          <a:p>
            <a:pPr marL="285750" indent="-285750">
              <a:buFont typeface="Arial" panose="020B0604020202020204" pitchFamily="34" charset="0"/>
              <a:buChar char="•"/>
            </a:pPr>
            <a:r>
              <a:rPr lang="en-US" dirty="0"/>
              <a:t>Increased Storage </a:t>
            </a:r>
          </a:p>
          <a:p>
            <a:pPr marL="285750" indent="-285750">
              <a:buFont typeface="Arial" panose="020B0604020202020204" pitchFamily="34" charset="0"/>
              <a:buChar char="•"/>
            </a:pPr>
            <a:r>
              <a:rPr lang="en-US" dirty="0"/>
              <a:t>Removal of Bench Seating</a:t>
            </a:r>
          </a:p>
          <a:p>
            <a:pPr marL="285750" indent="-285750">
              <a:buFont typeface="Arial" panose="020B0604020202020204" pitchFamily="34" charset="0"/>
              <a:buChar char="•"/>
            </a:pPr>
            <a:r>
              <a:rPr lang="en-US" dirty="0"/>
              <a:t>Mechanical System </a:t>
            </a:r>
          </a:p>
          <a:p>
            <a:pPr marL="742950" lvl="1" indent="-285750">
              <a:buFont typeface="Arial" panose="020B0604020202020204" pitchFamily="34" charset="0"/>
              <a:buChar char="•"/>
            </a:pPr>
            <a:r>
              <a:rPr lang="en-US" dirty="0"/>
              <a:t>ERV – Ventilation </a:t>
            </a:r>
          </a:p>
          <a:p>
            <a:pPr marL="742950" lvl="1" indent="-285750">
              <a:buFont typeface="Arial" panose="020B0604020202020204" pitchFamily="34" charset="0"/>
              <a:buChar char="•"/>
            </a:pPr>
            <a:r>
              <a:rPr lang="en-US" dirty="0"/>
              <a:t>On Demand Domestic Hot Water System</a:t>
            </a:r>
          </a:p>
          <a:p>
            <a:pPr marL="742950" lvl="1" indent="-285750">
              <a:buFont typeface="Arial" panose="020B0604020202020204" pitchFamily="34" charset="0"/>
              <a:buChar char="•"/>
            </a:pPr>
            <a:r>
              <a:rPr lang="en-US" dirty="0"/>
              <a:t>Propane Fired Air Handler or VRF (Variable Refrigerant Flow)</a:t>
            </a:r>
          </a:p>
          <a:p>
            <a:pPr marL="285750" indent="-285750">
              <a:buFont typeface="Arial" panose="020B0604020202020204" pitchFamily="34" charset="0"/>
              <a:buChar char="•"/>
            </a:pPr>
            <a:r>
              <a:rPr lang="en-US" dirty="0"/>
              <a:t>Foundation Condition  </a:t>
            </a:r>
          </a:p>
          <a:p>
            <a:pPr marL="285750" indent="-285750">
              <a:buFont typeface="Arial" panose="020B0604020202020204" pitchFamily="34" charset="0"/>
              <a:buChar char="•"/>
            </a:pPr>
            <a:r>
              <a:rPr lang="en-US" dirty="0"/>
              <a:t>Additional Items </a:t>
            </a:r>
          </a:p>
          <a:p>
            <a:pPr marL="742950" lvl="1" indent="-285750">
              <a:buFont typeface="Arial" panose="020B0604020202020204" pitchFamily="34" charset="0"/>
              <a:buChar char="•"/>
            </a:pPr>
            <a:r>
              <a:rPr lang="en-US" dirty="0"/>
              <a:t>AV Equipment</a:t>
            </a:r>
          </a:p>
          <a:p>
            <a:pPr marL="742950" lvl="1" indent="-285750">
              <a:buFont typeface="Arial" panose="020B0604020202020204" pitchFamily="34" charset="0"/>
              <a:buChar char="•"/>
            </a:pPr>
            <a:r>
              <a:rPr lang="en-US" dirty="0"/>
              <a:t>Window replacement </a:t>
            </a:r>
          </a:p>
        </p:txBody>
      </p:sp>
      <p:pic>
        <p:nvPicPr>
          <p:cNvPr id="3" name="Picture 2" descr="A blueprint of a building&#10;&#10;AI-generated content may be incorrect.">
            <a:extLst>
              <a:ext uri="{FF2B5EF4-FFF2-40B4-BE49-F238E27FC236}">
                <a16:creationId xmlns:a16="http://schemas.microsoft.com/office/drawing/2014/main" id="{851EDB32-1223-48DA-307B-3386B7AD1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23" y="1449238"/>
            <a:ext cx="7518547" cy="4907112"/>
          </a:xfrm>
          <a:prstGeom prst="rect">
            <a:avLst/>
          </a:prstGeom>
        </p:spPr>
      </p:pic>
      <p:sp>
        <p:nvSpPr>
          <p:cNvPr id="6" name="Text Placeholder 5">
            <a:extLst>
              <a:ext uri="{FF2B5EF4-FFF2-40B4-BE49-F238E27FC236}">
                <a16:creationId xmlns:a16="http://schemas.microsoft.com/office/drawing/2014/main" id="{668CD1FC-A242-D5DB-E8A9-6287A8AA95C6}"/>
              </a:ext>
            </a:extLst>
          </p:cNvPr>
          <p:cNvSpPr txBox="1">
            <a:spLocks/>
          </p:cNvSpPr>
          <p:nvPr/>
        </p:nvSpPr>
        <p:spPr>
          <a:xfrm>
            <a:off x="434529" y="1279764"/>
            <a:ext cx="5157787" cy="500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t>Assembly Hall &amp; Stage Area</a:t>
            </a:r>
            <a:endParaRPr lang="en-CA" sz="2400" b="1" dirty="0"/>
          </a:p>
        </p:txBody>
      </p:sp>
      <p:sp>
        <p:nvSpPr>
          <p:cNvPr id="7" name="Slide Number Placeholder 4">
            <a:extLst>
              <a:ext uri="{FF2B5EF4-FFF2-40B4-BE49-F238E27FC236}">
                <a16:creationId xmlns:a16="http://schemas.microsoft.com/office/drawing/2014/main" id="{799D8E3A-7629-37A7-BDA0-DA0E8D567B79}"/>
              </a:ext>
            </a:extLst>
          </p:cNvPr>
          <p:cNvSpPr txBox="1">
            <a:spLocks/>
          </p:cNvSpPr>
          <p:nvPr/>
        </p:nvSpPr>
        <p:spPr>
          <a:xfrm>
            <a:off x="165100" y="6362616"/>
            <a:ext cx="3668963" cy="5003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6284F59-2E8F-4658-90FC-53479895C07E}" type="slidenum">
              <a:rPr lang="en-CA" smtClean="0"/>
              <a:pPr algn="l"/>
              <a:t>11</a:t>
            </a:fld>
            <a:r>
              <a:rPr lang="en-CA"/>
              <a:t> | Belwood Hall Renovation</a:t>
            </a:r>
            <a:endParaRPr lang="en-CA" dirty="0"/>
          </a:p>
        </p:txBody>
      </p:sp>
      <p:pic>
        <p:nvPicPr>
          <p:cNvPr id="10" name="Picture 9" descr="Logo, company name&#10;&#10;Description automatically generated">
            <a:extLst>
              <a:ext uri="{FF2B5EF4-FFF2-40B4-BE49-F238E27FC236}">
                <a16:creationId xmlns:a16="http://schemas.microsoft.com/office/drawing/2014/main" id="{3D6923A1-F878-38A9-44E3-309DFE933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12" name="Rectangle 11">
            <a:extLst>
              <a:ext uri="{FF2B5EF4-FFF2-40B4-BE49-F238E27FC236}">
                <a16:creationId xmlns:a16="http://schemas.microsoft.com/office/drawing/2014/main" id="{556E8F15-7296-E4E8-4B4C-82D876B4495B}"/>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C3CA1A30-AD5F-AE6C-2F0B-EE638E59FEAB}"/>
              </a:ext>
            </a:extLst>
          </p:cNvPr>
          <p:cNvSpPr txBox="1"/>
          <p:nvPr/>
        </p:nvSpPr>
        <p:spPr>
          <a:xfrm>
            <a:off x="2724149" y="417565"/>
            <a:ext cx="9029255" cy="400110"/>
          </a:xfrm>
          <a:prstGeom prst="rect">
            <a:avLst/>
          </a:prstGeom>
          <a:noFill/>
        </p:spPr>
        <p:txBody>
          <a:bodyPr wrap="square" rtlCol="0">
            <a:spAutoFit/>
          </a:bodyPr>
          <a:lstStyle/>
          <a:p>
            <a:r>
              <a:rPr lang="en-US" sz="2000" b="1" dirty="0">
                <a:solidFill>
                  <a:srgbClr val="0078AE"/>
                </a:solidFill>
              </a:rPr>
              <a:t>Schematic Design</a:t>
            </a:r>
            <a:endParaRPr lang="en-CA" sz="2000" b="1" dirty="0">
              <a:solidFill>
                <a:srgbClr val="0078AE"/>
              </a:solidFill>
            </a:endParaRPr>
          </a:p>
        </p:txBody>
      </p:sp>
    </p:spTree>
    <p:extLst>
      <p:ext uri="{BB962C8B-B14F-4D97-AF65-F5344CB8AC3E}">
        <p14:creationId xmlns:p14="http://schemas.microsoft.com/office/powerpoint/2010/main" val="1584666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DA107-8258-4F44-C8DD-BA4821668B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5726F18-F5A4-827D-E11C-7F70486C66C0}"/>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5">
            <a:extLst>
              <a:ext uri="{FF2B5EF4-FFF2-40B4-BE49-F238E27FC236}">
                <a16:creationId xmlns:a16="http://schemas.microsoft.com/office/drawing/2014/main" id="{80D62D73-679D-BC52-C7C6-ED7F60F33610}"/>
              </a:ext>
            </a:extLst>
          </p:cNvPr>
          <p:cNvSpPr txBox="1">
            <a:spLocks/>
          </p:cNvSpPr>
          <p:nvPr/>
        </p:nvSpPr>
        <p:spPr>
          <a:xfrm>
            <a:off x="649399" y="1535606"/>
            <a:ext cx="5157787" cy="500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t>Septic System </a:t>
            </a:r>
            <a:endParaRPr lang="en-CA" sz="2400" b="1" dirty="0"/>
          </a:p>
        </p:txBody>
      </p:sp>
      <p:pic>
        <p:nvPicPr>
          <p:cNvPr id="12" name="Picture 11" descr="A map of a construction site&#10;&#10;Description automatically generated">
            <a:extLst>
              <a:ext uri="{FF2B5EF4-FFF2-40B4-BE49-F238E27FC236}">
                <a16:creationId xmlns:a16="http://schemas.microsoft.com/office/drawing/2014/main" id="{DB483EE6-5B4B-04FC-C72F-4E849E2D8E13}"/>
              </a:ext>
            </a:extLst>
          </p:cNvPr>
          <p:cNvPicPr>
            <a:picLocks noChangeAspect="1"/>
          </p:cNvPicPr>
          <p:nvPr/>
        </p:nvPicPr>
        <p:blipFill>
          <a:blip r:embed="rId2">
            <a:extLst>
              <a:ext uri="{28A0092B-C50C-407E-A947-70E740481C1C}">
                <a14:useLocalDpi xmlns:a14="http://schemas.microsoft.com/office/drawing/2010/main" val="0"/>
              </a:ext>
            </a:extLst>
          </a:blip>
          <a:srcRect l="22988" t="11132" r="34889" b="44529"/>
          <a:stretch/>
        </p:blipFill>
        <p:spPr>
          <a:xfrm>
            <a:off x="4665661" y="938123"/>
            <a:ext cx="7267390" cy="5099871"/>
          </a:xfrm>
          <a:prstGeom prst="rect">
            <a:avLst/>
          </a:prstGeom>
        </p:spPr>
      </p:pic>
      <p:sp>
        <p:nvSpPr>
          <p:cNvPr id="11" name="Text Placeholder 10">
            <a:extLst>
              <a:ext uri="{FF2B5EF4-FFF2-40B4-BE49-F238E27FC236}">
                <a16:creationId xmlns:a16="http://schemas.microsoft.com/office/drawing/2014/main" id="{06978A4E-E62A-7A82-3554-2D178AA1C204}"/>
              </a:ext>
            </a:extLst>
          </p:cNvPr>
          <p:cNvSpPr>
            <a:spLocks noGrp="1"/>
          </p:cNvSpPr>
          <p:nvPr>
            <p:ph type="body" sz="half" idx="2"/>
          </p:nvPr>
        </p:nvSpPr>
        <p:spPr>
          <a:xfrm>
            <a:off x="1118025" y="1939410"/>
            <a:ext cx="3954307" cy="4193578"/>
          </a:xfrm>
        </p:spPr>
        <p:txBody>
          <a:bodyPr>
            <a:normAutofit/>
          </a:bodyPr>
          <a:lstStyle/>
          <a:p>
            <a:r>
              <a:rPr lang="en-US" dirty="0"/>
              <a:t>Additional Fixtures: </a:t>
            </a:r>
          </a:p>
          <a:p>
            <a:pPr marL="742950" lvl="1" indent="-285750">
              <a:buFont typeface="Arial" panose="020B0604020202020204" pitchFamily="34" charset="0"/>
              <a:buChar char="•"/>
            </a:pPr>
            <a:r>
              <a:rPr lang="en-US" sz="1600" dirty="0"/>
              <a:t>Universal Washroom </a:t>
            </a:r>
          </a:p>
          <a:p>
            <a:pPr marL="1200150" lvl="2" indent="-285750">
              <a:buFont typeface="Arial" panose="020B0604020202020204" pitchFamily="34" charset="0"/>
              <a:buChar char="•"/>
            </a:pPr>
            <a:r>
              <a:rPr lang="en-US" sz="1600" dirty="0"/>
              <a:t>Sink </a:t>
            </a:r>
          </a:p>
          <a:p>
            <a:pPr marL="1200150" lvl="2" indent="-285750">
              <a:buFont typeface="Arial" panose="020B0604020202020204" pitchFamily="34" charset="0"/>
              <a:buChar char="•"/>
            </a:pPr>
            <a:r>
              <a:rPr lang="en-US" sz="1600" dirty="0"/>
              <a:t>Urinal </a:t>
            </a:r>
          </a:p>
          <a:p>
            <a:pPr marL="1200150" lvl="2" indent="-285750">
              <a:buFont typeface="Arial" panose="020B0604020202020204" pitchFamily="34" charset="0"/>
              <a:buChar char="•"/>
            </a:pPr>
            <a:r>
              <a:rPr lang="en-US" sz="1600" dirty="0"/>
              <a:t>Toilet</a:t>
            </a:r>
          </a:p>
          <a:p>
            <a:pPr marL="742950" lvl="1" indent="-285750">
              <a:buFont typeface="Arial" panose="020B0604020202020204" pitchFamily="34" charset="0"/>
              <a:buChar char="•"/>
            </a:pPr>
            <a:r>
              <a:rPr lang="en-US" sz="1600" dirty="0"/>
              <a:t>Water Fountain </a:t>
            </a:r>
          </a:p>
          <a:p>
            <a:pPr marL="742950" lvl="1" indent="-285750">
              <a:buFont typeface="Arial" panose="020B0604020202020204" pitchFamily="34" charset="0"/>
              <a:buChar char="•"/>
            </a:pPr>
            <a:r>
              <a:rPr lang="en-US" sz="1600" dirty="0"/>
              <a:t>Handwash Sink </a:t>
            </a:r>
          </a:p>
          <a:p>
            <a:pPr marL="742950" lvl="1" indent="-285750">
              <a:buFont typeface="Arial" panose="020B0604020202020204" pitchFamily="34" charset="0"/>
              <a:buChar char="•"/>
            </a:pPr>
            <a:r>
              <a:rPr lang="en-US" sz="1600" dirty="0"/>
              <a:t>Dishwasher </a:t>
            </a:r>
          </a:p>
          <a:p>
            <a:pPr lvl="1"/>
            <a:endParaRPr lang="en-US" dirty="0"/>
          </a:p>
        </p:txBody>
      </p:sp>
      <p:sp>
        <p:nvSpPr>
          <p:cNvPr id="13" name="Slide Number Placeholder 4">
            <a:extLst>
              <a:ext uri="{FF2B5EF4-FFF2-40B4-BE49-F238E27FC236}">
                <a16:creationId xmlns:a16="http://schemas.microsoft.com/office/drawing/2014/main" id="{6D2F46B9-D7C0-A08C-DB52-A991CF4256C3}"/>
              </a:ext>
            </a:extLst>
          </p:cNvPr>
          <p:cNvSpPr txBox="1">
            <a:spLocks/>
          </p:cNvSpPr>
          <p:nvPr/>
        </p:nvSpPr>
        <p:spPr>
          <a:xfrm>
            <a:off x="165100" y="633421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6284F59-2E8F-4658-90FC-53479895C07E}" type="slidenum">
              <a:rPr lang="en-CA" smtClean="0"/>
              <a:pPr algn="l"/>
              <a:t>12</a:t>
            </a:fld>
            <a:r>
              <a:rPr lang="en-CA" dirty="0"/>
              <a:t> | Belwood Hall Renovation</a:t>
            </a:r>
          </a:p>
        </p:txBody>
      </p:sp>
      <p:sp>
        <p:nvSpPr>
          <p:cNvPr id="15" name="TextBox 14">
            <a:extLst>
              <a:ext uri="{FF2B5EF4-FFF2-40B4-BE49-F238E27FC236}">
                <a16:creationId xmlns:a16="http://schemas.microsoft.com/office/drawing/2014/main" id="{FE8B0E1B-AC2B-94E2-CCB8-0E0FFE642772}"/>
              </a:ext>
            </a:extLst>
          </p:cNvPr>
          <p:cNvSpPr txBox="1"/>
          <p:nvPr/>
        </p:nvSpPr>
        <p:spPr>
          <a:xfrm>
            <a:off x="649398" y="4408656"/>
            <a:ext cx="4422933" cy="830997"/>
          </a:xfrm>
          <a:prstGeom prst="rect">
            <a:avLst/>
          </a:prstGeom>
          <a:noFill/>
        </p:spPr>
        <p:txBody>
          <a:bodyPr wrap="square">
            <a:spAutoFit/>
          </a:bodyPr>
          <a:lstStyle/>
          <a:p>
            <a:r>
              <a:rPr lang="en-US" sz="1600" dirty="0"/>
              <a:t>ATA Architects are coordinating a site-specific septic review to confirm whether the current system is adequately sized for the proposed design. </a:t>
            </a:r>
          </a:p>
        </p:txBody>
      </p:sp>
      <p:pic>
        <p:nvPicPr>
          <p:cNvPr id="4" name="Picture 3" descr="Logo, company name&#10;&#10;Description automatically generated">
            <a:extLst>
              <a:ext uri="{FF2B5EF4-FFF2-40B4-BE49-F238E27FC236}">
                <a16:creationId xmlns:a16="http://schemas.microsoft.com/office/drawing/2014/main" id="{046DF727-5416-10D8-F0A0-BB391B342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Rectangle 4">
            <a:extLst>
              <a:ext uri="{FF2B5EF4-FFF2-40B4-BE49-F238E27FC236}">
                <a16:creationId xmlns:a16="http://schemas.microsoft.com/office/drawing/2014/main" id="{22B80810-FFC9-9638-524A-B7812F26B39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C84C7F10-8E18-6523-E589-FA1402032DF3}"/>
              </a:ext>
            </a:extLst>
          </p:cNvPr>
          <p:cNvSpPr txBox="1"/>
          <p:nvPr/>
        </p:nvSpPr>
        <p:spPr>
          <a:xfrm>
            <a:off x="2724149" y="417565"/>
            <a:ext cx="9029255" cy="400110"/>
          </a:xfrm>
          <a:prstGeom prst="rect">
            <a:avLst/>
          </a:prstGeom>
          <a:noFill/>
        </p:spPr>
        <p:txBody>
          <a:bodyPr wrap="square" rtlCol="0">
            <a:spAutoFit/>
          </a:bodyPr>
          <a:lstStyle/>
          <a:p>
            <a:r>
              <a:rPr lang="en-US" sz="2000" b="1" dirty="0">
                <a:solidFill>
                  <a:srgbClr val="0078AE"/>
                </a:solidFill>
              </a:rPr>
              <a:t>Schematic Design</a:t>
            </a:r>
            <a:endParaRPr lang="en-CA" sz="2000" b="1" dirty="0">
              <a:solidFill>
                <a:srgbClr val="0078AE"/>
              </a:solidFill>
            </a:endParaRPr>
          </a:p>
        </p:txBody>
      </p:sp>
    </p:spTree>
    <p:extLst>
      <p:ext uri="{BB962C8B-B14F-4D97-AF65-F5344CB8AC3E}">
        <p14:creationId xmlns:p14="http://schemas.microsoft.com/office/powerpoint/2010/main" val="2449888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79BBD-2BE4-31D3-3B7D-9CE212B375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D0F55B-DF6F-1F23-6DB0-1C783FF892A6}"/>
              </a:ext>
            </a:extLst>
          </p:cNvPr>
          <p:cNvSpPr/>
          <p:nvPr/>
        </p:nvSpPr>
        <p:spPr>
          <a:xfrm>
            <a:off x="0" y="0"/>
            <a:ext cx="12192000" cy="224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B7959C98-58C1-29FC-492B-695FA927358A}"/>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13</a:t>
            </a:fld>
            <a:r>
              <a:rPr lang="en-CA" dirty="0"/>
              <a:t> | Belwood Hall Renovation</a:t>
            </a:r>
          </a:p>
        </p:txBody>
      </p:sp>
      <p:sp>
        <p:nvSpPr>
          <p:cNvPr id="3" name="Title 6">
            <a:extLst>
              <a:ext uri="{FF2B5EF4-FFF2-40B4-BE49-F238E27FC236}">
                <a16:creationId xmlns:a16="http://schemas.microsoft.com/office/drawing/2014/main" id="{E5CA394D-DD31-C4DE-6F42-73DEC5E51273}"/>
              </a:ext>
            </a:extLst>
          </p:cNvPr>
          <p:cNvSpPr txBox="1">
            <a:spLocks/>
          </p:cNvSpPr>
          <p:nvPr/>
        </p:nvSpPr>
        <p:spPr>
          <a:xfrm>
            <a:off x="4097548" y="4838414"/>
            <a:ext cx="4950343" cy="9477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b="1" dirty="0"/>
              <a:t>Main Hall &amp; Washroom Entrance</a:t>
            </a:r>
            <a:endParaRPr lang="en-CA" sz="2400" b="1" dirty="0"/>
          </a:p>
        </p:txBody>
      </p:sp>
      <p:pic>
        <p:nvPicPr>
          <p:cNvPr id="13" name="Picture 12">
            <a:extLst>
              <a:ext uri="{FF2B5EF4-FFF2-40B4-BE49-F238E27FC236}">
                <a16:creationId xmlns:a16="http://schemas.microsoft.com/office/drawing/2014/main" id="{FEE2E2CA-F5AD-7C6A-0DC1-189C4E098AB0}"/>
              </a:ext>
            </a:extLst>
          </p:cNvPr>
          <p:cNvPicPr>
            <a:picLocks noChangeAspect="1"/>
          </p:cNvPicPr>
          <p:nvPr/>
        </p:nvPicPr>
        <p:blipFill>
          <a:blip r:embed="rId2"/>
          <a:srcRect l="3462" t="9459" r="10633" b="8977"/>
          <a:stretch/>
        </p:blipFill>
        <p:spPr>
          <a:xfrm>
            <a:off x="226916" y="1444181"/>
            <a:ext cx="11738168" cy="3969638"/>
          </a:xfrm>
          <a:prstGeom prst="rect">
            <a:avLst/>
          </a:prstGeom>
        </p:spPr>
      </p:pic>
      <p:sp>
        <p:nvSpPr>
          <p:cNvPr id="14" name="Rectangle 13">
            <a:extLst>
              <a:ext uri="{FF2B5EF4-FFF2-40B4-BE49-F238E27FC236}">
                <a16:creationId xmlns:a16="http://schemas.microsoft.com/office/drawing/2014/main" id="{E0570AC1-2DAB-7945-D6A2-29DA2E214B98}"/>
              </a:ext>
            </a:extLst>
          </p:cNvPr>
          <p:cNvSpPr/>
          <p:nvPr/>
        </p:nvSpPr>
        <p:spPr>
          <a:xfrm>
            <a:off x="3502325" y="2890846"/>
            <a:ext cx="1345720" cy="1669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F76EA7CA-D196-F7DA-1619-0521FD935939}"/>
              </a:ext>
            </a:extLst>
          </p:cNvPr>
          <p:cNvSpPr/>
          <p:nvPr/>
        </p:nvSpPr>
        <p:spPr>
          <a:xfrm>
            <a:off x="0" y="-3587"/>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Logo, company name&#10;&#10;Description automatically generated">
            <a:extLst>
              <a:ext uri="{FF2B5EF4-FFF2-40B4-BE49-F238E27FC236}">
                <a16:creationId xmlns:a16="http://schemas.microsoft.com/office/drawing/2014/main" id="{470D21F6-6C5E-FA48-C0D7-ED621A8CE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11" name="Rectangle 10">
            <a:extLst>
              <a:ext uri="{FF2B5EF4-FFF2-40B4-BE49-F238E27FC236}">
                <a16:creationId xmlns:a16="http://schemas.microsoft.com/office/drawing/2014/main" id="{B5404C4B-C0AF-FA75-8178-1DE4A1850F0B}"/>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DC601ADC-34B2-A2A6-4A17-21BA8DEB2899}"/>
              </a:ext>
            </a:extLst>
          </p:cNvPr>
          <p:cNvSpPr txBox="1"/>
          <p:nvPr/>
        </p:nvSpPr>
        <p:spPr>
          <a:xfrm>
            <a:off x="2724149" y="417565"/>
            <a:ext cx="9029255" cy="400110"/>
          </a:xfrm>
          <a:prstGeom prst="rect">
            <a:avLst/>
          </a:prstGeom>
          <a:noFill/>
        </p:spPr>
        <p:txBody>
          <a:bodyPr wrap="square" rtlCol="0">
            <a:spAutoFit/>
          </a:bodyPr>
          <a:lstStyle/>
          <a:p>
            <a:r>
              <a:rPr lang="en-US" sz="2000" b="1" dirty="0">
                <a:solidFill>
                  <a:srgbClr val="0078AE"/>
                </a:solidFill>
              </a:rPr>
              <a:t>Schematic Design</a:t>
            </a:r>
            <a:endParaRPr lang="en-CA" sz="2000" b="1" dirty="0">
              <a:solidFill>
                <a:srgbClr val="0078AE"/>
              </a:solidFill>
            </a:endParaRPr>
          </a:p>
        </p:txBody>
      </p:sp>
    </p:spTree>
    <p:extLst>
      <p:ext uri="{BB962C8B-B14F-4D97-AF65-F5344CB8AC3E}">
        <p14:creationId xmlns:p14="http://schemas.microsoft.com/office/powerpoint/2010/main" val="4133560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D27B5-A9A9-6636-8977-DDA44A9BA41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1E814BA-6324-2B4E-E6EE-76E436D5EF7B}"/>
              </a:ext>
            </a:extLst>
          </p:cNvPr>
          <p:cNvPicPr>
            <a:picLocks noChangeAspect="1"/>
          </p:cNvPicPr>
          <p:nvPr/>
        </p:nvPicPr>
        <p:blipFill>
          <a:blip r:embed="rId2"/>
          <a:stretch>
            <a:fillRect/>
          </a:stretch>
        </p:blipFill>
        <p:spPr>
          <a:xfrm>
            <a:off x="7787837" y="838731"/>
            <a:ext cx="4239063" cy="3137422"/>
          </a:xfrm>
          <a:prstGeom prst="rect">
            <a:avLst/>
          </a:prstGeom>
        </p:spPr>
      </p:pic>
      <p:pic>
        <p:nvPicPr>
          <p:cNvPr id="13" name="Picture 12">
            <a:extLst>
              <a:ext uri="{FF2B5EF4-FFF2-40B4-BE49-F238E27FC236}">
                <a16:creationId xmlns:a16="http://schemas.microsoft.com/office/drawing/2014/main" id="{00107DFD-D96F-C5F6-EF00-CE9AF283C40F}"/>
              </a:ext>
            </a:extLst>
          </p:cNvPr>
          <p:cNvPicPr>
            <a:picLocks noChangeAspect="1"/>
          </p:cNvPicPr>
          <p:nvPr/>
        </p:nvPicPr>
        <p:blipFill>
          <a:blip r:embed="rId3"/>
          <a:stretch>
            <a:fillRect/>
          </a:stretch>
        </p:blipFill>
        <p:spPr>
          <a:xfrm>
            <a:off x="3282765" y="3383803"/>
            <a:ext cx="5075174" cy="2947339"/>
          </a:xfrm>
          <a:prstGeom prst="rect">
            <a:avLst/>
          </a:prstGeom>
        </p:spPr>
      </p:pic>
      <p:sp>
        <p:nvSpPr>
          <p:cNvPr id="2" name="Rectangle 1">
            <a:extLst>
              <a:ext uri="{FF2B5EF4-FFF2-40B4-BE49-F238E27FC236}">
                <a16:creationId xmlns:a16="http://schemas.microsoft.com/office/drawing/2014/main" id="{7AF75C1E-70BF-DE45-61AF-7CCAB3CE490E}"/>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45AFBEA2-279B-4696-08B3-D4952802FEFA}"/>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14</a:t>
            </a:fld>
            <a:r>
              <a:rPr lang="en-CA" dirty="0"/>
              <a:t> | Belwood Hall Renovation</a:t>
            </a:r>
          </a:p>
        </p:txBody>
      </p:sp>
      <p:pic>
        <p:nvPicPr>
          <p:cNvPr id="7" name="Picture 6">
            <a:extLst>
              <a:ext uri="{FF2B5EF4-FFF2-40B4-BE49-F238E27FC236}">
                <a16:creationId xmlns:a16="http://schemas.microsoft.com/office/drawing/2014/main" id="{F5B3188B-EF09-37EA-A56A-EB708086FA9F}"/>
              </a:ext>
            </a:extLst>
          </p:cNvPr>
          <p:cNvPicPr>
            <a:picLocks noChangeAspect="1"/>
          </p:cNvPicPr>
          <p:nvPr/>
        </p:nvPicPr>
        <p:blipFill>
          <a:blip r:embed="rId4"/>
          <a:stretch>
            <a:fillRect/>
          </a:stretch>
        </p:blipFill>
        <p:spPr>
          <a:xfrm>
            <a:off x="468352" y="1121915"/>
            <a:ext cx="4359485" cy="2995917"/>
          </a:xfrm>
          <a:prstGeom prst="rect">
            <a:avLst/>
          </a:prstGeom>
        </p:spPr>
      </p:pic>
      <p:sp>
        <p:nvSpPr>
          <p:cNvPr id="3" name="Title 6">
            <a:extLst>
              <a:ext uri="{FF2B5EF4-FFF2-40B4-BE49-F238E27FC236}">
                <a16:creationId xmlns:a16="http://schemas.microsoft.com/office/drawing/2014/main" id="{6905BF4D-38F3-DE93-9664-A63BB62DB58C}"/>
              </a:ext>
            </a:extLst>
          </p:cNvPr>
          <p:cNvSpPr txBox="1">
            <a:spLocks/>
          </p:cNvSpPr>
          <p:nvPr/>
        </p:nvSpPr>
        <p:spPr>
          <a:xfrm>
            <a:off x="5106838" y="1459669"/>
            <a:ext cx="4950343" cy="9477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b="1" dirty="0"/>
              <a:t>Exterior Renderings </a:t>
            </a:r>
            <a:endParaRPr lang="en-CA" sz="2400" b="1" dirty="0"/>
          </a:p>
        </p:txBody>
      </p:sp>
      <p:pic>
        <p:nvPicPr>
          <p:cNvPr id="6" name="Picture 5" descr="Logo, company name&#10;&#10;Description automatically generated">
            <a:extLst>
              <a:ext uri="{FF2B5EF4-FFF2-40B4-BE49-F238E27FC236}">
                <a16:creationId xmlns:a16="http://schemas.microsoft.com/office/drawing/2014/main" id="{8CF25E71-1883-9B73-D230-45F611B20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10" name="Rectangle 9">
            <a:extLst>
              <a:ext uri="{FF2B5EF4-FFF2-40B4-BE49-F238E27FC236}">
                <a16:creationId xmlns:a16="http://schemas.microsoft.com/office/drawing/2014/main" id="{07A2BDB1-99FF-F98C-4EA6-C3B3AA71B620}"/>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07CDEB99-51C6-E7A4-84F6-301FF03C3CA1}"/>
              </a:ext>
            </a:extLst>
          </p:cNvPr>
          <p:cNvSpPr txBox="1"/>
          <p:nvPr/>
        </p:nvSpPr>
        <p:spPr>
          <a:xfrm>
            <a:off x="2724149" y="417565"/>
            <a:ext cx="9029255" cy="400110"/>
          </a:xfrm>
          <a:prstGeom prst="rect">
            <a:avLst/>
          </a:prstGeom>
          <a:noFill/>
        </p:spPr>
        <p:txBody>
          <a:bodyPr wrap="square" rtlCol="0">
            <a:spAutoFit/>
          </a:bodyPr>
          <a:lstStyle/>
          <a:p>
            <a:r>
              <a:rPr lang="en-US" sz="2000" b="1" dirty="0">
                <a:solidFill>
                  <a:srgbClr val="0078AE"/>
                </a:solidFill>
              </a:rPr>
              <a:t>Schematic Design</a:t>
            </a:r>
            <a:endParaRPr lang="en-CA" sz="2000" b="1" dirty="0">
              <a:solidFill>
                <a:srgbClr val="0078AE"/>
              </a:solidFill>
            </a:endParaRPr>
          </a:p>
        </p:txBody>
      </p:sp>
    </p:spTree>
    <p:extLst>
      <p:ext uri="{BB962C8B-B14F-4D97-AF65-F5344CB8AC3E}">
        <p14:creationId xmlns:p14="http://schemas.microsoft.com/office/powerpoint/2010/main" val="478978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0559-DD99-1299-96A6-28D0185013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8B8B6-FABB-9BB0-59EA-3DB4F5CA44C8}"/>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68E4CCBB-2597-539F-A048-04FB5AEF7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graphicFrame>
        <p:nvGraphicFramePr>
          <p:cNvPr id="2054" name="Content Placeholder 6">
            <a:extLst>
              <a:ext uri="{FF2B5EF4-FFF2-40B4-BE49-F238E27FC236}">
                <a16:creationId xmlns:a16="http://schemas.microsoft.com/office/drawing/2014/main" id="{99D6CD4D-2F84-E91F-F12B-44E3542B92A1}"/>
              </a:ext>
            </a:extLst>
          </p:cNvPr>
          <p:cNvGraphicFramePr>
            <a:graphicFrameLocks noGrp="1"/>
          </p:cNvGraphicFramePr>
          <p:nvPr>
            <p:ph sz="half" idx="2"/>
            <p:extLst>
              <p:ext uri="{D42A27DB-BD31-4B8C-83A1-F6EECF244321}">
                <p14:modId xmlns:p14="http://schemas.microsoft.com/office/powerpoint/2010/main" val="4187370057"/>
              </p:ext>
            </p:extLst>
          </p:nvPr>
        </p:nvGraphicFramePr>
        <p:xfrm>
          <a:off x="658633" y="2099634"/>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4A2F69F4-4A4C-30F9-DFCE-542C7B4ABF3A}"/>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B0018D59-ED4C-AA9B-BD0E-9B2135014E1E}"/>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Pricing/Budget</a:t>
            </a:r>
            <a:endParaRPr lang="en-CA" sz="2000" b="1" dirty="0">
              <a:solidFill>
                <a:srgbClr val="0078AE"/>
              </a:solidFill>
            </a:endParaRPr>
          </a:p>
        </p:txBody>
      </p:sp>
      <p:pic>
        <p:nvPicPr>
          <p:cNvPr id="2050" name="Picture 2" descr="Understanding Budgets: Types, Uses ...">
            <a:extLst>
              <a:ext uri="{FF2B5EF4-FFF2-40B4-BE49-F238E27FC236}">
                <a16:creationId xmlns:a16="http://schemas.microsoft.com/office/drawing/2014/main" id="{2FA86223-0946-741D-A4B5-CB17A9EE9B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114" y="2476627"/>
            <a:ext cx="4885201" cy="29412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4">
            <a:extLst>
              <a:ext uri="{FF2B5EF4-FFF2-40B4-BE49-F238E27FC236}">
                <a16:creationId xmlns:a16="http://schemas.microsoft.com/office/drawing/2014/main" id="{52D02F13-E1A5-4DC5-8228-3FA3DA6D1B89}"/>
              </a:ext>
            </a:extLst>
          </p:cNvPr>
          <p:cNvSpPr txBox="1">
            <a:spLocks/>
          </p:cNvSpPr>
          <p:nvPr/>
        </p:nvSpPr>
        <p:spPr>
          <a:xfrm>
            <a:off x="165100" y="6362616"/>
            <a:ext cx="3668963" cy="5003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6284F59-2E8F-4658-90FC-53479895C07E}" type="slidenum">
              <a:rPr lang="en-CA" smtClean="0"/>
              <a:pPr algn="l"/>
              <a:t>15</a:t>
            </a:fld>
            <a:r>
              <a:rPr lang="en-CA"/>
              <a:t> | Belwood Hall Renovation</a:t>
            </a:r>
            <a:endParaRPr lang="en-CA" dirty="0"/>
          </a:p>
        </p:txBody>
      </p:sp>
    </p:spTree>
    <p:extLst>
      <p:ext uri="{BB962C8B-B14F-4D97-AF65-F5344CB8AC3E}">
        <p14:creationId xmlns:p14="http://schemas.microsoft.com/office/powerpoint/2010/main" val="742422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17E71-3D06-50E9-15B1-94883DB3671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DD10E3-E1AF-ECED-1CA7-F25FB5485E4D}"/>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AE49CFF7-57B3-19E8-2E0E-732C27B48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50A43BDC-9724-41AC-E01E-B740C68DCEB4}"/>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16</a:t>
            </a:fld>
            <a:r>
              <a:rPr lang="en-CA" dirty="0"/>
              <a:t> | Belwood Hall Renovation</a:t>
            </a:r>
          </a:p>
        </p:txBody>
      </p:sp>
      <p:sp>
        <p:nvSpPr>
          <p:cNvPr id="8" name="Rectangle 7">
            <a:extLst>
              <a:ext uri="{FF2B5EF4-FFF2-40B4-BE49-F238E27FC236}">
                <a16:creationId xmlns:a16="http://schemas.microsoft.com/office/drawing/2014/main" id="{187059D2-3588-CD18-C4D9-733F433DB5EF}"/>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A61E6347-6330-114E-AF12-6F334E6349FB}"/>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Current Stage &amp; Next Steps</a:t>
            </a:r>
            <a:endParaRPr lang="en-CA" sz="2000" b="1" dirty="0">
              <a:solidFill>
                <a:srgbClr val="0078AE"/>
              </a:solidFill>
            </a:endParaRPr>
          </a:p>
        </p:txBody>
      </p:sp>
      <p:graphicFrame>
        <p:nvGraphicFramePr>
          <p:cNvPr id="3" name="Table 2">
            <a:extLst>
              <a:ext uri="{FF2B5EF4-FFF2-40B4-BE49-F238E27FC236}">
                <a16:creationId xmlns:a16="http://schemas.microsoft.com/office/drawing/2014/main" id="{D714CCFF-910E-48ED-AB3B-4BFAB581ED0C}"/>
              </a:ext>
            </a:extLst>
          </p:cNvPr>
          <p:cNvGraphicFramePr>
            <a:graphicFrameLocks noGrp="1"/>
          </p:cNvGraphicFramePr>
          <p:nvPr>
            <p:extLst>
              <p:ext uri="{D42A27DB-BD31-4B8C-83A1-F6EECF244321}">
                <p14:modId xmlns:p14="http://schemas.microsoft.com/office/powerpoint/2010/main" val="1882712974"/>
              </p:ext>
            </p:extLst>
          </p:nvPr>
        </p:nvGraphicFramePr>
        <p:xfrm>
          <a:off x="1739089" y="1047371"/>
          <a:ext cx="8713821" cy="5116130"/>
        </p:xfrm>
        <a:graphic>
          <a:graphicData uri="http://schemas.openxmlformats.org/drawingml/2006/table">
            <a:tbl>
              <a:tblPr firstRow="1" bandRow="1">
                <a:tableStyleId>{5C22544A-7EE6-4342-B048-85BDC9FD1C3A}</a:tableStyleId>
              </a:tblPr>
              <a:tblGrid>
                <a:gridCol w="5043329">
                  <a:extLst>
                    <a:ext uri="{9D8B030D-6E8A-4147-A177-3AD203B41FA5}">
                      <a16:colId xmlns:a16="http://schemas.microsoft.com/office/drawing/2014/main" val="2988648372"/>
                    </a:ext>
                  </a:extLst>
                </a:gridCol>
                <a:gridCol w="3670492">
                  <a:extLst>
                    <a:ext uri="{9D8B030D-6E8A-4147-A177-3AD203B41FA5}">
                      <a16:colId xmlns:a16="http://schemas.microsoft.com/office/drawing/2014/main" val="1373436707"/>
                    </a:ext>
                  </a:extLst>
                </a:gridCol>
              </a:tblGrid>
              <a:tr h="404808">
                <a:tc>
                  <a:txBody>
                    <a:bodyPr/>
                    <a:lstStyle/>
                    <a:p>
                      <a:pPr algn="ctr"/>
                      <a:r>
                        <a:rPr lang="en-US" sz="2000" dirty="0"/>
                        <a:t>Milestone</a:t>
                      </a:r>
                      <a:endParaRPr lang="en-CA" sz="2000" dirty="0"/>
                    </a:p>
                  </a:txBody>
                  <a:tcPr>
                    <a:solidFill>
                      <a:schemeClr val="accent1">
                        <a:lumMod val="75000"/>
                      </a:schemeClr>
                    </a:solidFill>
                  </a:tcPr>
                </a:tc>
                <a:tc>
                  <a:txBody>
                    <a:bodyPr/>
                    <a:lstStyle/>
                    <a:p>
                      <a:pPr algn="ctr"/>
                      <a:r>
                        <a:rPr lang="en-US" sz="2000" dirty="0"/>
                        <a:t>Date/Status</a:t>
                      </a:r>
                      <a:endParaRPr lang="en-CA" sz="2000" dirty="0"/>
                    </a:p>
                  </a:txBody>
                  <a:tcPr>
                    <a:solidFill>
                      <a:schemeClr val="accent1">
                        <a:lumMod val="75000"/>
                      </a:schemeClr>
                    </a:solidFill>
                  </a:tcPr>
                </a:tc>
                <a:extLst>
                  <a:ext uri="{0D108BD9-81ED-4DB2-BD59-A6C34878D82A}">
                    <a16:rowId xmlns:a16="http://schemas.microsoft.com/office/drawing/2014/main" val="459947552"/>
                  </a:ext>
                </a:extLst>
              </a:tr>
              <a:tr h="428302">
                <a:tc>
                  <a:txBody>
                    <a:bodyPr/>
                    <a:lstStyle/>
                    <a:p>
                      <a:r>
                        <a:rPr lang="en-US" dirty="0"/>
                        <a:t> Community Engagement</a:t>
                      </a:r>
                      <a:endParaRPr lang="en-CA" dirty="0"/>
                    </a:p>
                  </a:txBody>
                  <a:tcPr/>
                </a:tc>
                <a:tc>
                  <a:txBody>
                    <a:bodyPr/>
                    <a:lstStyle/>
                    <a:p>
                      <a:r>
                        <a:rPr lang="en-US" dirty="0"/>
                        <a:t> Complete </a:t>
                      </a:r>
                      <a:endParaRPr lang="en-CA" dirty="0"/>
                    </a:p>
                  </a:txBody>
                  <a:tcPr/>
                </a:tc>
                <a:extLst>
                  <a:ext uri="{0D108BD9-81ED-4DB2-BD59-A6C34878D82A}">
                    <a16:rowId xmlns:a16="http://schemas.microsoft.com/office/drawing/2014/main" val="3825320462"/>
                  </a:ext>
                </a:extLst>
              </a:tr>
              <a:tr h="428302">
                <a:tc>
                  <a:txBody>
                    <a:bodyPr/>
                    <a:lstStyle/>
                    <a:p>
                      <a:r>
                        <a:rPr lang="en-US" dirty="0"/>
                        <a:t> Schematic Design Received</a:t>
                      </a:r>
                      <a:endParaRPr lang="en-CA" dirty="0"/>
                    </a:p>
                  </a:txBody>
                  <a:tcPr/>
                </a:tc>
                <a:tc>
                  <a:txBody>
                    <a:bodyPr/>
                    <a:lstStyle/>
                    <a:p>
                      <a:r>
                        <a:rPr lang="en-US" dirty="0"/>
                        <a:t> Complete</a:t>
                      </a:r>
                    </a:p>
                  </a:txBody>
                  <a:tcPr/>
                </a:tc>
                <a:extLst>
                  <a:ext uri="{0D108BD9-81ED-4DB2-BD59-A6C34878D82A}">
                    <a16:rowId xmlns:a16="http://schemas.microsoft.com/office/drawing/2014/main" val="1678877167"/>
                  </a:ext>
                </a:extLst>
              </a:tr>
              <a:tr h="428302">
                <a:tc>
                  <a:txBody>
                    <a:bodyPr/>
                    <a:lstStyle/>
                    <a:p>
                      <a:r>
                        <a:rPr lang="en-US" dirty="0"/>
                        <a:t> </a:t>
                      </a:r>
                      <a:r>
                        <a:rPr lang="en-CA" dirty="0"/>
                        <a:t>Structural Preliminary Review Complete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Complete</a:t>
                      </a:r>
                    </a:p>
                  </a:txBody>
                  <a:tcPr/>
                </a:tc>
                <a:extLst>
                  <a:ext uri="{0D108BD9-81ED-4DB2-BD59-A6C34878D82A}">
                    <a16:rowId xmlns:a16="http://schemas.microsoft.com/office/drawing/2014/main" val="10019648"/>
                  </a:ext>
                </a:extLst>
              </a:tr>
              <a:tr h="428302">
                <a:tc>
                  <a:txBody>
                    <a:bodyPr/>
                    <a:lstStyle/>
                    <a:p>
                      <a:r>
                        <a:rPr lang="en-US" dirty="0"/>
                        <a:t> </a:t>
                      </a:r>
                      <a:r>
                        <a:rPr lang="en-CA" dirty="0"/>
                        <a:t>Mechanical &amp; Electrical Preliminary Review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Complete</a:t>
                      </a:r>
                    </a:p>
                  </a:txBody>
                  <a:tcPr/>
                </a:tc>
                <a:extLst>
                  <a:ext uri="{0D108BD9-81ED-4DB2-BD59-A6C34878D82A}">
                    <a16:rowId xmlns:a16="http://schemas.microsoft.com/office/drawing/2014/main" val="1016784340"/>
                  </a:ext>
                </a:extLst>
              </a:tr>
              <a:tr h="428302">
                <a:tc>
                  <a:txBody>
                    <a:bodyPr/>
                    <a:lstStyle/>
                    <a:p>
                      <a:r>
                        <a:rPr lang="en-US" dirty="0"/>
                        <a:t> </a:t>
                      </a:r>
                      <a:r>
                        <a:rPr lang="en-CA" dirty="0"/>
                        <a:t>Geotechnical Investigation  	</a:t>
                      </a:r>
                    </a:p>
                  </a:txBody>
                  <a:tcPr/>
                </a:tc>
                <a:tc>
                  <a:txBody>
                    <a:bodyPr/>
                    <a:lstStyle/>
                    <a:p>
                      <a:r>
                        <a:rPr lang="en-US" dirty="0"/>
                        <a:t> Complete – Results Pending </a:t>
                      </a:r>
                    </a:p>
                  </a:txBody>
                  <a:tcPr/>
                </a:tc>
                <a:extLst>
                  <a:ext uri="{0D108BD9-81ED-4DB2-BD59-A6C34878D82A}">
                    <a16:rowId xmlns:a16="http://schemas.microsoft.com/office/drawing/2014/main" val="877216290"/>
                  </a:ext>
                </a:extLst>
              </a:tr>
              <a:tr h="428302">
                <a:tc>
                  <a:txBody>
                    <a:bodyPr/>
                    <a:lstStyle/>
                    <a:p>
                      <a:r>
                        <a:rPr lang="en-US" dirty="0"/>
                        <a:t> Class D Pricing Received</a:t>
                      </a:r>
                      <a:endParaRPr lang="en-CA" dirty="0"/>
                    </a:p>
                  </a:txBody>
                  <a:tcPr/>
                </a:tc>
                <a:tc>
                  <a:txBody>
                    <a:bodyPr/>
                    <a:lstStyle/>
                    <a:p>
                      <a:r>
                        <a:rPr lang="en-US" dirty="0"/>
                        <a:t> In Progress </a:t>
                      </a:r>
                      <a:endParaRPr lang="en-CA" dirty="0"/>
                    </a:p>
                  </a:txBody>
                  <a:tcPr/>
                </a:tc>
                <a:extLst>
                  <a:ext uri="{0D108BD9-81ED-4DB2-BD59-A6C34878D82A}">
                    <a16:rowId xmlns:a16="http://schemas.microsoft.com/office/drawing/2014/main" val="2211990556"/>
                  </a:ext>
                </a:extLst>
              </a:tr>
              <a:tr h="428302">
                <a:tc>
                  <a:txBody>
                    <a:bodyPr/>
                    <a:lstStyle/>
                    <a:p>
                      <a:r>
                        <a:rPr lang="en-US" dirty="0"/>
                        <a:t> Council – Presentation</a:t>
                      </a:r>
                      <a:endParaRPr lang="en-CA" dirty="0"/>
                    </a:p>
                  </a:txBody>
                  <a:tcPr/>
                </a:tc>
                <a:tc>
                  <a:txBody>
                    <a:bodyPr/>
                    <a:lstStyle/>
                    <a:p>
                      <a:r>
                        <a:rPr lang="en-US" dirty="0"/>
                        <a:t> June 2025</a:t>
                      </a:r>
                      <a:endParaRPr lang="en-CA" dirty="0"/>
                    </a:p>
                  </a:txBody>
                  <a:tcPr/>
                </a:tc>
                <a:extLst>
                  <a:ext uri="{0D108BD9-81ED-4DB2-BD59-A6C34878D82A}">
                    <a16:rowId xmlns:a16="http://schemas.microsoft.com/office/drawing/2014/main" val="3548572272"/>
                  </a:ext>
                </a:extLst>
              </a:tr>
              <a:tr h="428302">
                <a:tc>
                  <a:txBody>
                    <a:bodyPr/>
                    <a:lstStyle/>
                    <a:p>
                      <a:r>
                        <a:rPr lang="en-US" dirty="0"/>
                        <a:t> Detailed Design Finalization</a:t>
                      </a:r>
                      <a:endParaRPr lang="en-CA" dirty="0"/>
                    </a:p>
                  </a:txBody>
                  <a:tcPr/>
                </a:tc>
                <a:tc>
                  <a:txBody>
                    <a:bodyPr/>
                    <a:lstStyle/>
                    <a:p>
                      <a:r>
                        <a:rPr lang="en-US" dirty="0"/>
                        <a:t> Fall 2025</a:t>
                      </a:r>
                      <a:endParaRPr lang="en-CA" dirty="0"/>
                    </a:p>
                  </a:txBody>
                  <a:tcPr/>
                </a:tc>
                <a:extLst>
                  <a:ext uri="{0D108BD9-81ED-4DB2-BD59-A6C34878D82A}">
                    <a16:rowId xmlns:a16="http://schemas.microsoft.com/office/drawing/2014/main" val="2359560817"/>
                  </a:ext>
                </a:extLst>
              </a:tr>
              <a:tr h="428302">
                <a:tc>
                  <a:txBody>
                    <a:bodyPr/>
                    <a:lstStyle/>
                    <a:p>
                      <a:r>
                        <a:rPr lang="en-US" dirty="0"/>
                        <a:t> Procurement Tender &amp; Award</a:t>
                      </a:r>
                      <a:endParaRPr lang="en-CA" dirty="0"/>
                    </a:p>
                  </a:txBody>
                  <a:tcPr/>
                </a:tc>
                <a:tc>
                  <a:txBody>
                    <a:bodyPr/>
                    <a:lstStyle/>
                    <a:p>
                      <a:r>
                        <a:rPr lang="en-US" dirty="0"/>
                        <a:t> Winter 2025</a:t>
                      </a:r>
                      <a:endParaRPr lang="en-CA" dirty="0"/>
                    </a:p>
                  </a:txBody>
                  <a:tcPr/>
                </a:tc>
                <a:extLst>
                  <a:ext uri="{0D108BD9-81ED-4DB2-BD59-A6C34878D82A}">
                    <a16:rowId xmlns:a16="http://schemas.microsoft.com/office/drawing/2014/main" val="81122841"/>
                  </a:ext>
                </a:extLst>
              </a:tr>
              <a:tr h="428302">
                <a:tc>
                  <a:txBody>
                    <a:bodyPr/>
                    <a:lstStyle/>
                    <a:p>
                      <a:r>
                        <a:rPr lang="en-US" dirty="0"/>
                        <a:t> Construction </a:t>
                      </a:r>
                      <a:endParaRPr lang="en-CA" dirty="0"/>
                    </a:p>
                  </a:txBody>
                  <a:tcPr/>
                </a:tc>
                <a:tc>
                  <a:txBody>
                    <a:bodyPr/>
                    <a:lstStyle/>
                    <a:p>
                      <a:r>
                        <a:rPr lang="en-US" dirty="0"/>
                        <a:t> 2026</a:t>
                      </a:r>
                      <a:endParaRPr lang="en-CA" dirty="0"/>
                    </a:p>
                  </a:txBody>
                  <a:tcPr/>
                </a:tc>
                <a:extLst>
                  <a:ext uri="{0D108BD9-81ED-4DB2-BD59-A6C34878D82A}">
                    <a16:rowId xmlns:a16="http://schemas.microsoft.com/office/drawing/2014/main" val="309031843"/>
                  </a:ext>
                </a:extLst>
              </a:tr>
              <a:tr h="428302">
                <a:tc>
                  <a:txBody>
                    <a:bodyPr/>
                    <a:lstStyle/>
                    <a:p>
                      <a:r>
                        <a:rPr lang="en-US" dirty="0"/>
                        <a:t> Grand Opening</a:t>
                      </a:r>
                      <a:endParaRPr lang="en-CA" dirty="0"/>
                    </a:p>
                  </a:txBody>
                  <a:tcPr/>
                </a:tc>
                <a:tc>
                  <a:txBody>
                    <a:bodyPr/>
                    <a:lstStyle/>
                    <a:p>
                      <a:r>
                        <a:rPr lang="en-US" dirty="0"/>
                        <a:t> 2026</a:t>
                      </a:r>
                      <a:endParaRPr lang="en-CA" dirty="0"/>
                    </a:p>
                  </a:txBody>
                  <a:tcPr/>
                </a:tc>
                <a:extLst>
                  <a:ext uri="{0D108BD9-81ED-4DB2-BD59-A6C34878D82A}">
                    <a16:rowId xmlns:a16="http://schemas.microsoft.com/office/drawing/2014/main" val="3432526898"/>
                  </a:ext>
                </a:extLst>
              </a:tr>
            </a:tbl>
          </a:graphicData>
        </a:graphic>
      </p:graphicFrame>
    </p:spTree>
    <p:extLst>
      <p:ext uri="{BB962C8B-B14F-4D97-AF65-F5344CB8AC3E}">
        <p14:creationId xmlns:p14="http://schemas.microsoft.com/office/powerpoint/2010/main" val="1648584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88442-C2D6-7089-CDE6-ECDFD08E21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37F37BF-D6E5-755B-BB38-69E9A61B35C9}"/>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F020BBB7-6645-2BF9-FC37-D06FC814E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CE0ED860-46C1-EB5B-4D94-FB5345D47998}"/>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17</a:t>
            </a:fld>
            <a:r>
              <a:rPr lang="en-CA" dirty="0"/>
              <a:t> | Belwood Hall Renovation</a:t>
            </a:r>
          </a:p>
        </p:txBody>
      </p:sp>
      <p:sp>
        <p:nvSpPr>
          <p:cNvPr id="8" name="Rectangle 7">
            <a:extLst>
              <a:ext uri="{FF2B5EF4-FFF2-40B4-BE49-F238E27FC236}">
                <a16:creationId xmlns:a16="http://schemas.microsoft.com/office/drawing/2014/main" id="{C2B24A64-9A6C-2D57-BBB3-C1D577A14A7F}"/>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38A0853B-762A-0818-E804-C6E04111C213}"/>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Conclusion</a:t>
            </a:r>
            <a:endParaRPr lang="en-CA" sz="2000" b="1" dirty="0">
              <a:solidFill>
                <a:srgbClr val="0078AE"/>
              </a:solidFill>
            </a:endParaRPr>
          </a:p>
        </p:txBody>
      </p:sp>
      <p:pic>
        <p:nvPicPr>
          <p:cNvPr id="4098" name="Picture 2" descr="9,600+ Thank You Blue Stock Photos ...">
            <a:extLst>
              <a:ext uri="{FF2B5EF4-FFF2-40B4-BE49-F238E27FC236}">
                <a16:creationId xmlns:a16="http://schemas.microsoft.com/office/drawing/2014/main" id="{4A6139B9-8D62-42C0-1CD2-551FC992C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4958" y="1662603"/>
            <a:ext cx="7028155" cy="3935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024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59B55-15AB-2F14-377B-662C743FED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4F0C5A-053A-469A-A220-6AB5954EBC2B}"/>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91B656BE-AEB5-1F11-F8B7-7FBAB8B2E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1E889E9A-51C7-E5FE-5D35-DB11F5984445}"/>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18</a:t>
            </a:fld>
            <a:r>
              <a:rPr lang="en-CA" dirty="0"/>
              <a:t> | Belwood Hall Renovation</a:t>
            </a:r>
          </a:p>
        </p:txBody>
      </p:sp>
      <p:sp>
        <p:nvSpPr>
          <p:cNvPr id="8" name="Rectangle 7">
            <a:extLst>
              <a:ext uri="{FF2B5EF4-FFF2-40B4-BE49-F238E27FC236}">
                <a16:creationId xmlns:a16="http://schemas.microsoft.com/office/drawing/2014/main" id="{030FDA35-11A2-7498-D0A4-BA44D12DB352}"/>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B6BA622E-A3BD-2558-D3D7-E336FC37FF51}"/>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Contact Information</a:t>
            </a:r>
            <a:endParaRPr lang="en-CA" sz="2000" b="1" dirty="0">
              <a:solidFill>
                <a:srgbClr val="0078AE"/>
              </a:solidFill>
            </a:endParaRPr>
          </a:p>
        </p:txBody>
      </p:sp>
      <p:sp>
        <p:nvSpPr>
          <p:cNvPr id="3" name="Text Placeholder 10">
            <a:extLst>
              <a:ext uri="{FF2B5EF4-FFF2-40B4-BE49-F238E27FC236}">
                <a16:creationId xmlns:a16="http://schemas.microsoft.com/office/drawing/2014/main" id="{6250B26D-E0D6-50C0-4FD2-5F74004668CD}"/>
              </a:ext>
            </a:extLst>
          </p:cNvPr>
          <p:cNvSpPr txBox="1">
            <a:spLocks/>
          </p:cNvSpPr>
          <p:nvPr/>
        </p:nvSpPr>
        <p:spPr>
          <a:xfrm>
            <a:off x="1169784" y="1791662"/>
            <a:ext cx="6723386" cy="41935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CA" sz="1800" b="1" dirty="0">
                <a:effectLst/>
                <a:latin typeface="Aptos" panose="020B0004020202020204" pitchFamily="34" charset="0"/>
                <a:ea typeface="Aptos" panose="020B0004020202020204" pitchFamily="34" charset="0"/>
                <a:cs typeface="Aptos" panose="020B0004020202020204" pitchFamily="34" charset="0"/>
              </a:rPr>
              <a:t>Kasey Beirnes - Manager of Buildings &amp; Properties</a:t>
            </a:r>
          </a:p>
          <a:p>
            <a:pPr>
              <a:buNone/>
            </a:pPr>
            <a:r>
              <a:rPr lang="en-CA" sz="1800" dirty="0">
                <a:effectLst/>
                <a:latin typeface="Aptos" panose="020B0004020202020204" pitchFamily="34" charset="0"/>
                <a:ea typeface="Aptos" panose="020B0004020202020204" pitchFamily="34" charset="0"/>
                <a:cs typeface="Aptos" panose="020B0004020202020204" pitchFamily="34" charset="0"/>
              </a:rPr>
              <a:t>	email: </a:t>
            </a:r>
            <a:r>
              <a:rPr lang="en-CA"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KBeirnes@centrewellington.ca</a:t>
            </a:r>
            <a:endParaRPr lang="en-CA"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CA" sz="1800" dirty="0">
                <a:effectLst/>
                <a:latin typeface="Aptos" panose="020B0004020202020204" pitchFamily="34" charset="0"/>
                <a:ea typeface="Aptos" panose="020B0004020202020204" pitchFamily="34" charset="0"/>
                <a:cs typeface="Aptos" panose="020B0004020202020204" pitchFamily="34" charset="0"/>
              </a:rPr>
              <a:t>	phone: +1 (519) 846-9691 x 333</a:t>
            </a:r>
          </a:p>
          <a:p>
            <a:pPr>
              <a:buNone/>
            </a:pPr>
            <a:endParaRPr lang="en-CA" sz="1800" dirty="0">
              <a:effectLst/>
              <a:latin typeface="Aptos" panose="020B0004020202020204" pitchFamily="34" charset="0"/>
              <a:ea typeface="Aptos" panose="020B0004020202020204" pitchFamily="34" charset="0"/>
              <a:cs typeface="Aptos" panose="020B0004020202020204" pitchFamily="34" charset="0"/>
            </a:endParaRPr>
          </a:p>
          <a:p>
            <a:pPr>
              <a:buNone/>
            </a:pPr>
            <a:endParaRPr lang="en-CA"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CA" sz="1800" b="1" dirty="0">
                <a:effectLst/>
                <a:latin typeface="Aptos" panose="020B0004020202020204" pitchFamily="34" charset="0"/>
                <a:ea typeface="Aptos" panose="020B0004020202020204" pitchFamily="34" charset="0"/>
                <a:cs typeface="Aptos" panose="020B0004020202020204" pitchFamily="34" charset="0"/>
              </a:rPr>
              <a:t>Mason Noble – Capital Projects Manager </a:t>
            </a:r>
          </a:p>
          <a:p>
            <a:pPr>
              <a:buNone/>
            </a:pPr>
            <a:r>
              <a:rPr lang="en-CA" sz="1800" dirty="0">
                <a:effectLst/>
                <a:latin typeface="Aptos" panose="020B0004020202020204" pitchFamily="34" charset="0"/>
                <a:ea typeface="Aptos" panose="020B0004020202020204" pitchFamily="34" charset="0"/>
                <a:cs typeface="Aptos" panose="020B0004020202020204" pitchFamily="34" charset="0"/>
              </a:rPr>
              <a:t>	email: </a:t>
            </a:r>
            <a:r>
              <a:rPr lang="en-CA"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mnoble@centrewellington.ca</a:t>
            </a:r>
            <a:r>
              <a:rPr lang="en-CA" sz="1800" dirty="0">
                <a:effectLst/>
                <a:latin typeface="Aptos" panose="020B0004020202020204" pitchFamily="34" charset="0"/>
                <a:ea typeface="Aptos" panose="020B0004020202020204" pitchFamily="34" charset="0"/>
                <a:cs typeface="Aptos" panose="020B0004020202020204" pitchFamily="34" charset="0"/>
              </a:rPr>
              <a:t> </a:t>
            </a:r>
          </a:p>
          <a:p>
            <a:pPr>
              <a:buNone/>
            </a:pPr>
            <a:r>
              <a:rPr lang="en-CA" sz="1800" dirty="0">
                <a:effectLst/>
                <a:latin typeface="Aptos" panose="020B0004020202020204" pitchFamily="34" charset="0"/>
                <a:ea typeface="Aptos" panose="020B0004020202020204" pitchFamily="34" charset="0"/>
                <a:cs typeface="Aptos" panose="020B0004020202020204" pitchFamily="34" charset="0"/>
              </a:rPr>
              <a:t>	phone: +1 (519) 846-9691 x 258</a:t>
            </a:r>
          </a:p>
        </p:txBody>
      </p:sp>
    </p:spTree>
    <p:extLst>
      <p:ext uri="{BB962C8B-B14F-4D97-AF65-F5344CB8AC3E}">
        <p14:creationId xmlns:p14="http://schemas.microsoft.com/office/powerpoint/2010/main" val="607956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A9300E-3B14-D324-30A5-7C6CBA21BC2E}"/>
              </a:ext>
            </a:extLst>
          </p:cNvPr>
          <p:cNvSpPr txBox="1"/>
          <p:nvPr/>
        </p:nvSpPr>
        <p:spPr>
          <a:xfrm>
            <a:off x="1839156" y="475120"/>
            <a:ext cx="6013522" cy="584775"/>
          </a:xfrm>
          <a:prstGeom prst="rect">
            <a:avLst/>
          </a:prstGeom>
          <a:noFill/>
        </p:spPr>
        <p:txBody>
          <a:bodyPr wrap="square" rtlCol="0">
            <a:spAutoFit/>
          </a:bodyPr>
          <a:lstStyle/>
          <a:p>
            <a:r>
              <a:rPr lang="en-US" sz="3200" b="1" dirty="0">
                <a:solidFill>
                  <a:srgbClr val="0078AE"/>
                </a:solidFill>
              </a:rPr>
              <a:t>Agenda</a:t>
            </a:r>
            <a:endParaRPr lang="en-CA" sz="3200" b="1" dirty="0">
              <a:solidFill>
                <a:srgbClr val="0078AE"/>
              </a:solidFill>
            </a:endParaRPr>
          </a:p>
        </p:txBody>
      </p:sp>
      <p:pic>
        <p:nvPicPr>
          <p:cNvPr id="9" name="Picture 8" descr="Logo&#10;&#10;Description automatically generated">
            <a:extLst>
              <a:ext uri="{FF2B5EF4-FFF2-40B4-BE49-F238E27FC236}">
                <a16:creationId xmlns:a16="http://schemas.microsoft.com/office/drawing/2014/main" id="{70F34AD8-8F89-4920-8182-1C92234CB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73" y="134552"/>
            <a:ext cx="1503778" cy="1265914"/>
          </a:xfrm>
          <a:prstGeom prst="rect">
            <a:avLst/>
          </a:prstGeom>
        </p:spPr>
      </p:pic>
      <p:sp>
        <p:nvSpPr>
          <p:cNvPr id="5" name="Rectangle 4">
            <a:extLst>
              <a:ext uri="{FF2B5EF4-FFF2-40B4-BE49-F238E27FC236}">
                <a16:creationId xmlns:a16="http://schemas.microsoft.com/office/drawing/2014/main" id="{EFC3E220-D394-47A9-B95D-5E5BAC0FD17A}"/>
              </a:ext>
            </a:extLst>
          </p:cNvPr>
          <p:cNvSpPr/>
          <p:nvPr/>
        </p:nvSpPr>
        <p:spPr>
          <a:xfrm rot="16200000">
            <a:off x="3387235" y="2914160"/>
            <a:ext cx="6873243" cy="1014437"/>
          </a:xfrm>
          <a:prstGeom prst="rect">
            <a:avLst/>
          </a:prstGeom>
          <a:solidFill>
            <a:srgbClr val="006BA6"/>
          </a:solidFill>
          <a:ln>
            <a:solidFill>
              <a:srgbClr val="256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63C39FEE-C8C9-3C03-7C85-24D229E05819}"/>
              </a:ext>
            </a:extLst>
          </p:cNvPr>
          <p:cNvSpPr/>
          <p:nvPr/>
        </p:nvSpPr>
        <p:spPr>
          <a:xfrm>
            <a:off x="631800" y="1730520"/>
            <a:ext cx="5078486" cy="4555980"/>
          </a:xfrm>
          <a:prstGeom prst="rect">
            <a:avLst/>
          </a:prstGeom>
          <a:solidFill>
            <a:schemeClr val="bg1"/>
          </a:solidFill>
          <a:ln w="76200">
            <a:solidFill>
              <a:srgbClr val="006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78A201B0-2212-B634-A7A2-1EE4064E92BA}"/>
              </a:ext>
            </a:extLst>
          </p:cNvPr>
          <p:cNvSpPr txBox="1"/>
          <p:nvPr/>
        </p:nvSpPr>
        <p:spPr>
          <a:xfrm>
            <a:off x="922362" y="2129144"/>
            <a:ext cx="4524375" cy="337335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dirty="0"/>
              <a:t>Vision/Purpose</a:t>
            </a:r>
          </a:p>
          <a:p>
            <a:pPr marL="285750" indent="-285750">
              <a:lnSpc>
                <a:spcPct val="150000"/>
              </a:lnSpc>
              <a:buFont typeface="Wingdings" panose="05000000000000000000" pitchFamily="2" charset="2"/>
              <a:buChar char="ü"/>
            </a:pPr>
            <a:r>
              <a:rPr lang="en-US" dirty="0"/>
              <a:t>Project Overview</a:t>
            </a:r>
          </a:p>
          <a:p>
            <a:pPr marL="285750" indent="-285750">
              <a:lnSpc>
                <a:spcPct val="150000"/>
              </a:lnSpc>
              <a:buFont typeface="Wingdings" panose="05000000000000000000" pitchFamily="2" charset="2"/>
              <a:buChar char="ü"/>
            </a:pPr>
            <a:r>
              <a:rPr lang="en-US" dirty="0"/>
              <a:t>Concept Design</a:t>
            </a:r>
          </a:p>
          <a:p>
            <a:pPr marL="285750" indent="-285750">
              <a:lnSpc>
                <a:spcPct val="150000"/>
              </a:lnSpc>
              <a:buFont typeface="Wingdings" panose="05000000000000000000" pitchFamily="2" charset="2"/>
              <a:buChar char="ü"/>
            </a:pPr>
            <a:r>
              <a:rPr lang="en-US" dirty="0"/>
              <a:t>Community Engagement</a:t>
            </a:r>
          </a:p>
          <a:p>
            <a:pPr marL="285750" indent="-285750">
              <a:lnSpc>
                <a:spcPct val="150000"/>
              </a:lnSpc>
              <a:buFont typeface="Wingdings" panose="05000000000000000000" pitchFamily="2" charset="2"/>
              <a:buChar char="ü"/>
            </a:pPr>
            <a:r>
              <a:rPr lang="en-US" dirty="0"/>
              <a:t>Community Feedback</a:t>
            </a:r>
          </a:p>
          <a:p>
            <a:pPr marL="285750" indent="-285750">
              <a:lnSpc>
                <a:spcPct val="150000"/>
              </a:lnSpc>
              <a:buFont typeface="Wingdings" panose="05000000000000000000" pitchFamily="2" charset="2"/>
              <a:buChar char="ü"/>
            </a:pPr>
            <a:r>
              <a:rPr lang="en-US" dirty="0"/>
              <a:t>Schematic Design Progress</a:t>
            </a:r>
          </a:p>
          <a:p>
            <a:pPr marL="285750" indent="-285750">
              <a:lnSpc>
                <a:spcPct val="150000"/>
              </a:lnSpc>
              <a:buFont typeface="Wingdings" panose="05000000000000000000" pitchFamily="2" charset="2"/>
              <a:buChar char="ü"/>
            </a:pPr>
            <a:r>
              <a:rPr lang="en-US" dirty="0"/>
              <a:t>Pricing/Budget </a:t>
            </a:r>
          </a:p>
          <a:p>
            <a:pPr marL="285750" indent="-285750">
              <a:lnSpc>
                <a:spcPct val="150000"/>
              </a:lnSpc>
              <a:buFont typeface="Wingdings" panose="05000000000000000000" pitchFamily="2" charset="2"/>
              <a:buChar char="ü"/>
            </a:pPr>
            <a:r>
              <a:rPr lang="en-US" dirty="0"/>
              <a:t>Next Steps</a:t>
            </a:r>
          </a:p>
        </p:txBody>
      </p:sp>
      <p:pic>
        <p:nvPicPr>
          <p:cNvPr id="3" name="Picture 2" descr="Aerial view of a city&#10;&#10;AI-generated content may be incorrect.">
            <a:extLst>
              <a:ext uri="{FF2B5EF4-FFF2-40B4-BE49-F238E27FC236}">
                <a16:creationId xmlns:a16="http://schemas.microsoft.com/office/drawing/2014/main" id="{BDABD50D-5ACE-E5F5-53EE-C969D133E74C}"/>
              </a:ext>
            </a:extLst>
          </p:cNvPr>
          <p:cNvPicPr>
            <a:picLocks noChangeAspect="1"/>
          </p:cNvPicPr>
          <p:nvPr/>
        </p:nvPicPr>
        <p:blipFill>
          <a:blip r:embed="rId3">
            <a:extLst>
              <a:ext uri="{28A0092B-C50C-407E-A947-70E740481C1C}">
                <a14:useLocalDpi xmlns:a14="http://schemas.microsoft.com/office/drawing/2010/main" val="0"/>
              </a:ext>
            </a:extLst>
          </a:blip>
          <a:srcRect l="16437" r="35713" b="9314"/>
          <a:stretch/>
        </p:blipFill>
        <p:spPr>
          <a:xfrm>
            <a:off x="7392838" y="1793314"/>
            <a:ext cx="4745181" cy="4373467"/>
          </a:xfrm>
          <a:prstGeom prst="rect">
            <a:avLst/>
          </a:prstGeom>
        </p:spPr>
      </p:pic>
      <p:sp>
        <p:nvSpPr>
          <p:cNvPr id="6" name="Slide Number Placeholder 4">
            <a:extLst>
              <a:ext uri="{FF2B5EF4-FFF2-40B4-BE49-F238E27FC236}">
                <a16:creationId xmlns:a16="http://schemas.microsoft.com/office/drawing/2014/main" id="{B78DEDBD-EDC9-7EF1-E8EB-1E53C66838F5}"/>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2</a:t>
            </a:fld>
            <a:r>
              <a:rPr lang="en-CA" dirty="0"/>
              <a:t> | Belwood Hall Renovation</a:t>
            </a:r>
          </a:p>
        </p:txBody>
      </p:sp>
    </p:spTree>
    <p:extLst>
      <p:ext uri="{BB962C8B-B14F-4D97-AF65-F5344CB8AC3E}">
        <p14:creationId xmlns:p14="http://schemas.microsoft.com/office/powerpoint/2010/main" val="300993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08" y="448146"/>
            <a:ext cx="2256972" cy="500314"/>
          </a:xfrm>
          <a:prstGeom prst="rect">
            <a:avLst/>
          </a:prstGeom>
        </p:spPr>
      </p:pic>
      <p:sp>
        <p:nvSpPr>
          <p:cNvPr id="10" name="Text Placeholder 9">
            <a:extLst>
              <a:ext uri="{FF2B5EF4-FFF2-40B4-BE49-F238E27FC236}">
                <a16:creationId xmlns:a16="http://schemas.microsoft.com/office/drawing/2014/main" id="{2D77C4C7-EB55-A0FA-8CF3-7D8E76A23F5F}"/>
              </a:ext>
            </a:extLst>
          </p:cNvPr>
          <p:cNvSpPr>
            <a:spLocks noGrp="1"/>
          </p:cNvSpPr>
          <p:nvPr>
            <p:ph type="body" sz="half" idx="2"/>
          </p:nvPr>
        </p:nvSpPr>
        <p:spPr>
          <a:xfrm>
            <a:off x="438961" y="1493096"/>
            <a:ext cx="4181633" cy="4474696"/>
          </a:xfrm>
        </p:spPr>
        <p:txBody>
          <a:bodyPr>
            <a:normAutofit lnSpcReduction="10000"/>
          </a:bodyPr>
          <a:lstStyle/>
          <a:p>
            <a:r>
              <a:rPr lang="en-US" b="1" dirty="0"/>
              <a:t>Vision</a:t>
            </a:r>
            <a:endParaRPr lang="en-CA" b="1" dirty="0"/>
          </a:p>
          <a:p>
            <a:pPr marL="285750" indent="-285750">
              <a:buFont typeface="Arial" panose="020B0604020202020204" pitchFamily="34" charset="0"/>
              <a:buChar char="•"/>
            </a:pPr>
            <a:r>
              <a:rPr lang="en-CA" dirty="0"/>
              <a:t>Enhance the sense of community through an inclusive, accessible gathering space.</a:t>
            </a:r>
          </a:p>
          <a:p>
            <a:pPr marL="285750" indent="-285750">
              <a:buFont typeface="Arial" panose="020B0604020202020204" pitchFamily="34" charset="0"/>
              <a:buChar char="•"/>
            </a:pPr>
            <a:r>
              <a:rPr lang="en-CA" dirty="0"/>
              <a:t>A revitalized, safe and usable hub for the community.</a:t>
            </a:r>
          </a:p>
          <a:p>
            <a:pPr marL="285750" indent="-285750">
              <a:buFont typeface="Arial" panose="020B0604020202020204" pitchFamily="34" charset="0"/>
              <a:buChar char="•"/>
            </a:pPr>
            <a:r>
              <a:rPr lang="en-CA" dirty="0"/>
              <a:t>Designed with the community, for the community</a:t>
            </a:r>
          </a:p>
          <a:p>
            <a:endParaRPr lang="en-CA" sz="600" dirty="0"/>
          </a:p>
          <a:p>
            <a:r>
              <a:rPr lang="en-CA" b="1" dirty="0"/>
              <a:t>Community Benefits</a:t>
            </a:r>
          </a:p>
          <a:p>
            <a:pPr marL="285750" indent="-285750">
              <a:buFont typeface="Arial" panose="020B0604020202020204" pitchFamily="34" charset="0"/>
              <a:buChar char="•"/>
            </a:pPr>
            <a:r>
              <a:rPr lang="en-CA" dirty="0"/>
              <a:t>Inclusion &amp; Accessibility – Fully accessible space ensures everyone can use and participate.</a:t>
            </a:r>
          </a:p>
          <a:p>
            <a:pPr marL="285750" indent="-285750">
              <a:buFont typeface="Arial" panose="020B0604020202020204" pitchFamily="34" charset="0"/>
              <a:buChar char="•"/>
            </a:pPr>
            <a:r>
              <a:rPr lang="en-CA" dirty="0"/>
              <a:t>Multi-use flexibility – Birthday parties, family reunions, meetings, programing etc.</a:t>
            </a:r>
          </a:p>
          <a:p>
            <a:pPr marL="285750" indent="-285750">
              <a:buFont typeface="Arial" panose="020B0604020202020204" pitchFamily="34" charset="0"/>
              <a:buChar char="•"/>
            </a:pPr>
            <a:r>
              <a:rPr lang="en-CA" dirty="0"/>
              <a:t>Economic Increase – Attraction of events, rentals, and activities</a:t>
            </a:r>
          </a:p>
          <a:p>
            <a:pPr marL="285750" indent="-285750">
              <a:buFont typeface="Arial" panose="020B0604020202020204" pitchFamily="34" charset="0"/>
              <a:buChar char="•"/>
            </a:pPr>
            <a:r>
              <a:rPr lang="en-CA" dirty="0"/>
              <a:t>Importance of small-town vitality</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Vision/Purpose</a:t>
            </a:r>
            <a:endParaRPr lang="en-CA" sz="2000" b="1" dirty="0">
              <a:solidFill>
                <a:srgbClr val="0078AE"/>
              </a:solidFill>
            </a:endParaRPr>
          </a:p>
        </p:txBody>
      </p:sp>
      <p:pic>
        <p:nvPicPr>
          <p:cNvPr id="3" name="Picture 2" descr="A building with a road and power lines&#10;&#10;AI-generated content may be incorrect.">
            <a:extLst>
              <a:ext uri="{FF2B5EF4-FFF2-40B4-BE49-F238E27FC236}">
                <a16:creationId xmlns:a16="http://schemas.microsoft.com/office/drawing/2014/main" id="{9FBE1877-C4A6-06D9-467E-88126844A984}"/>
              </a:ext>
            </a:extLst>
          </p:cNvPr>
          <p:cNvPicPr>
            <a:picLocks noChangeAspect="1"/>
          </p:cNvPicPr>
          <p:nvPr/>
        </p:nvPicPr>
        <p:blipFill>
          <a:blip r:embed="rId4">
            <a:extLst>
              <a:ext uri="{28A0092B-C50C-407E-A947-70E740481C1C}">
                <a14:useLocalDpi xmlns:a14="http://schemas.microsoft.com/office/drawing/2010/main" val="0"/>
              </a:ext>
            </a:extLst>
          </a:blip>
          <a:srcRect l="6045" r="1854" b="26080"/>
          <a:stretch/>
        </p:blipFill>
        <p:spPr>
          <a:xfrm>
            <a:off x="4620594" y="1493096"/>
            <a:ext cx="7433705" cy="4474696"/>
          </a:xfrm>
          <a:prstGeom prst="rect">
            <a:avLst/>
          </a:prstGeom>
        </p:spPr>
      </p:pic>
      <p:sp>
        <p:nvSpPr>
          <p:cNvPr id="6" name="Slide Number Placeholder 4">
            <a:extLst>
              <a:ext uri="{FF2B5EF4-FFF2-40B4-BE49-F238E27FC236}">
                <a16:creationId xmlns:a16="http://schemas.microsoft.com/office/drawing/2014/main" id="{0B1040E4-FBAE-6E80-4630-C7F967EB86CB}"/>
              </a:ext>
            </a:extLst>
          </p:cNvPr>
          <p:cNvSpPr txBox="1">
            <a:spLocks/>
          </p:cNvSpPr>
          <p:nvPr/>
        </p:nvSpPr>
        <p:spPr>
          <a:xfrm>
            <a:off x="165100" y="6362616"/>
            <a:ext cx="3668963" cy="5003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6284F59-2E8F-4658-90FC-53479895C07E}" type="slidenum">
              <a:rPr lang="en-CA" smtClean="0"/>
              <a:pPr algn="l"/>
              <a:t>3</a:t>
            </a:fld>
            <a:r>
              <a:rPr lang="en-CA"/>
              <a:t> | Belwood Hall Renovation</a:t>
            </a:r>
            <a:endParaRPr lang="en-CA" dirty="0"/>
          </a:p>
        </p:txBody>
      </p:sp>
    </p:spTree>
    <p:extLst>
      <p:ext uri="{BB962C8B-B14F-4D97-AF65-F5344CB8AC3E}">
        <p14:creationId xmlns:p14="http://schemas.microsoft.com/office/powerpoint/2010/main" val="282182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6" name="Text Placeholder 5">
            <a:extLst>
              <a:ext uri="{FF2B5EF4-FFF2-40B4-BE49-F238E27FC236}">
                <a16:creationId xmlns:a16="http://schemas.microsoft.com/office/drawing/2014/main" id="{38053529-A1FF-CC67-CF3A-1BAB716B5D79}"/>
              </a:ext>
            </a:extLst>
          </p:cNvPr>
          <p:cNvSpPr>
            <a:spLocks noGrp="1"/>
          </p:cNvSpPr>
          <p:nvPr>
            <p:ph type="body" idx="1"/>
          </p:nvPr>
        </p:nvSpPr>
        <p:spPr>
          <a:xfrm>
            <a:off x="1805947" y="1452435"/>
            <a:ext cx="2323520" cy="500314"/>
          </a:xfrm>
        </p:spPr>
        <p:txBody>
          <a:bodyPr/>
          <a:lstStyle/>
          <a:p>
            <a:r>
              <a:rPr lang="en-US" dirty="0"/>
              <a:t>Project Areas</a:t>
            </a:r>
            <a:endParaRPr lang="en-CA" dirty="0"/>
          </a:p>
        </p:txBody>
      </p:sp>
      <p:graphicFrame>
        <p:nvGraphicFramePr>
          <p:cNvPr id="15" name="Content Placeholder 6">
            <a:extLst>
              <a:ext uri="{FF2B5EF4-FFF2-40B4-BE49-F238E27FC236}">
                <a16:creationId xmlns:a16="http://schemas.microsoft.com/office/drawing/2014/main" id="{77042FD3-5588-1484-D2ED-DBDB97750BB5}"/>
              </a:ext>
            </a:extLst>
          </p:cNvPr>
          <p:cNvGraphicFramePr>
            <a:graphicFrameLocks noGrp="1"/>
          </p:cNvGraphicFramePr>
          <p:nvPr>
            <p:ph sz="half" idx="2"/>
            <p:extLst>
              <p:ext uri="{D42A27DB-BD31-4B8C-83A1-F6EECF244321}">
                <p14:modId xmlns:p14="http://schemas.microsoft.com/office/powerpoint/2010/main" val="685291748"/>
              </p:ext>
            </p:extLst>
          </p:nvPr>
        </p:nvGraphicFramePr>
        <p:xfrm>
          <a:off x="938213" y="2051341"/>
          <a:ext cx="5157787" cy="3684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Project Overview</a:t>
            </a:r>
            <a:endParaRPr lang="en-CA" sz="2000" b="1" dirty="0">
              <a:solidFill>
                <a:srgbClr val="0078AE"/>
              </a:solidFill>
            </a:endParaRPr>
          </a:p>
        </p:txBody>
      </p:sp>
      <p:pic>
        <p:nvPicPr>
          <p:cNvPr id="17" name="Picture 16">
            <a:extLst>
              <a:ext uri="{FF2B5EF4-FFF2-40B4-BE49-F238E27FC236}">
                <a16:creationId xmlns:a16="http://schemas.microsoft.com/office/drawing/2014/main" id="{02D0A8C9-6E09-36A6-E968-DA0957BDB488}"/>
              </a:ext>
            </a:extLst>
          </p:cNvPr>
          <p:cNvPicPr>
            <a:picLocks noChangeAspect="1"/>
          </p:cNvPicPr>
          <p:nvPr/>
        </p:nvPicPr>
        <p:blipFill>
          <a:blip r:embed="rId9"/>
          <a:stretch>
            <a:fillRect/>
          </a:stretch>
        </p:blipFill>
        <p:spPr>
          <a:xfrm>
            <a:off x="7677600" y="448146"/>
            <a:ext cx="3428101" cy="3234310"/>
          </a:xfrm>
          <a:prstGeom prst="rect">
            <a:avLst/>
          </a:prstGeom>
        </p:spPr>
      </p:pic>
      <p:pic>
        <p:nvPicPr>
          <p:cNvPr id="7" name="Picture 6">
            <a:extLst>
              <a:ext uri="{FF2B5EF4-FFF2-40B4-BE49-F238E27FC236}">
                <a16:creationId xmlns:a16="http://schemas.microsoft.com/office/drawing/2014/main" id="{FC60DBA7-E3DB-06D2-2597-FCB0C8725727}"/>
              </a:ext>
            </a:extLst>
          </p:cNvPr>
          <p:cNvPicPr>
            <a:picLocks noChangeAspect="1"/>
          </p:cNvPicPr>
          <p:nvPr/>
        </p:nvPicPr>
        <p:blipFill>
          <a:blip r:embed="rId10"/>
          <a:stretch>
            <a:fillRect/>
          </a:stretch>
        </p:blipFill>
        <p:spPr>
          <a:xfrm>
            <a:off x="7470627" y="3827637"/>
            <a:ext cx="3876984" cy="2582217"/>
          </a:xfrm>
          <a:prstGeom prst="rect">
            <a:avLst/>
          </a:prstGeom>
        </p:spPr>
      </p:pic>
      <p:sp>
        <p:nvSpPr>
          <p:cNvPr id="3" name="Slide Number Placeholder 4">
            <a:extLst>
              <a:ext uri="{FF2B5EF4-FFF2-40B4-BE49-F238E27FC236}">
                <a16:creationId xmlns:a16="http://schemas.microsoft.com/office/drawing/2014/main" id="{A737032E-513A-B316-0060-D50ED389CEB2}"/>
              </a:ext>
            </a:extLst>
          </p:cNvPr>
          <p:cNvSpPr txBox="1">
            <a:spLocks/>
          </p:cNvSpPr>
          <p:nvPr/>
        </p:nvSpPr>
        <p:spPr>
          <a:xfrm>
            <a:off x="165100" y="6362616"/>
            <a:ext cx="3668963" cy="5003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6284F59-2E8F-4658-90FC-53479895C07E}" type="slidenum">
              <a:rPr lang="en-CA" smtClean="0"/>
              <a:pPr algn="l"/>
              <a:t>4</a:t>
            </a:fld>
            <a:r>
              <a:rPr lang="en-CA"/>
              <a:t> | Belwood Hall Renovation</a:t>
            </a:r>
            <a:endParaRPr lang="en-CA" dirty="0"/>
          </a:p>
        </p:txBody>
      </p:sp>
    </p:spTree>
    <p:extLst>
      <p:ext uri="{BB962C8B-B14F-4D97-AF65-F5344CB8AC3E}">
        <p14:creationId xmlns:p14="http://schemas.microsoft.com/office/powerpoint/2010/main" val="328395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2A2C6-569D-6133-E2A1-3606F1FF24E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C4D111E-0A56-D28E-44A9-679752829A6E}"/>
              </a:ext>
            </a:extLst>
          </p:cNvPr>
          <p:cNvPicPr>
            <a:picLocks noChangeAspect="1"/>
          </p:cNvPicPr>
          <p:nvPr/>
        </p:nvPicPr>
        <p:blipFill>
          <a:blip r:embed="rId2"/>
          <a:stretch>
            <a:fillRect/>
          </a:stretch>
        </p:blipFill>
        <p:spPr>
          <a:xfrm>
            <a:off x="709586" y="2866490"/>
            <a:ext cx="4559069" cy="3746283"/>
          </a:xfrm>
          <a:prstGeom prst="rect">
            <a:avLst/>
          </a:prstGeom>
        </p:spPr>
      </p:pic>
      <p:pic>
        <p:nvPicPr>
          <p:cNvPr id="7" name="Picture 6" descr="A diagram of a bathroom&#10;&#10;AI-generated content may be incorrect.">
            <a:extLst>
              <a:ext uri="{FF2B5EF4-FFF2-40B4-BE49-F238E27FC236}">
                <a16:creationId xmlns:a16="http://schemas.microsoft.com/office/drawing/2014/main" id="{62B0FF86-BE26-FA14-7308-0BB71E57D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51" y="784102"/>
            <a:ext cx="4835225" cy="3216795"/>
          </a:xfrm>
          <a:prstGeom prst="rect">
            <a:avLst/>
          </a:prstGeom>
        </p:spPr>
      </p:pic>
      <p:pic>
        <p:nvPicPr>
          <p:cNvPr id="19" name="Picture 18" descr="A floor plan of a house&#10;&#10;Description automatically generated">
            <a:extLst>
              <a:ext uri="{FF2B5EF4-FFF2-40B4-BE49-F238E27FC236}">
                <a16:creationId xmlns:a16="http://schemas.microsoft.com/office/drawing/2014/main" id="{9A63B7DD-6976-D7E3-85BE-70EED8F1D7D0}"/>
              </a:ext>
            </a:extLst>
          </p:cNvPr>
          <p:cNvPicPr>
            <a:picLocks noChangeAspect="1"/>
          </p:cNvPicPr>
          <p:nvPr/>
        </p:nvPicPr>
        <p:blipFill>
          <a:blip r:embed="rId4">
            <a:extLst>
              <a:ext uri="{28A0092B-C50C-407E-A947-70E740481C1C}">
                <a14:useLocalDpi xmlns:a14="http://schemas.microsoft.com/office/drawing/2010/main" val="0"/>
              </a:ext>
            </a:extLst>
          </a:blip>
          <a:srcRect l="3448" t="7918" r="33734" b="2268"/>
          <a:stretch/>
        </p:blipFill>
        <p:spPr>
          <a:xfrm>
            <a:off x="6743493" y="377682"/>
            <a:ext cx="4083661" cy="3777913"/>
          </a:xfrm>
          <a:prstGeom prst="rect">
            <a:avLst/>
          </a:prstGeom>
        </p:spPr>
      </p:pic>
      <p:sp>
        <p:nvSpPr>
          <p:cNvPr id="2" name="Rectangle 1">
            <a:extLst>
              <a:ext uri="{FF2B5EF4-FFF2-40B4-BE49-F238E27FC236}">
                <a16:creationId xmlns:a16="http://schemas.microsoft.com/office/drawing/2014/main" id="{ED355D8A-70B3-0382-FC82-E1495F6A9CAC}"/>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B2380C4A-D233-93FE-4D45-7BB28E1E6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ACC6B594-91E9-C0B4-5135-F7A8940CDF3F}"/>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5</a:t>
            </a:fld>
            <a:r>
              <a:rPr lang="en-CA" dirty="0"/>
              <a:t> | Belwood Hall Renovation</a:t>
            </a:r>
          </a:p>
        </p:txBody>
      </p:sp>
      <p:sp>
        <p:nvSpPr>
          <p:cNvPr id="8" name="Rectangle 7">
            <a:extLst>
              <a:ext uri="{FF2B5EF4-FFF2-40B4-BE49-F238E27FC236}">
                <a16:creationId xmlns:a16="http://schemas.microsoft.com/office/drawing/2014/main" id="{1038235D-1C87-655A-718A-A8E877BAA3C4}"/>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ECAA1579-5161-72DA-5723-62E5A4D3F3AC}"/>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Conceptual Design</a:t>
            </a:r>
            <a:endParaRPr lang="en-CA" sz="2000" b="1" dirty="0">
              <a:solidFill>
                <a:srgbClr val="0078AE"/>
              </a:solidFill>
            </a:endParaRPr>
          </a:p>
        </p:txBody>
      </p:sp>
      <p:pic>
        <p:nvPicPr>
          <p:cNvPr id="11" name="Picture 10" descr="A building with a parking lot&#10;&#10;Description automatically generated">
            <a:extLst>
              <a:ext uri="{FF2B5EF4-FFF2-40B4-BE49-F238E27FC236}">
                <a16:creationId xmlns:a16="http://schemas.microsoft.com/office/drawing/2014/main" id="{FFF6060D-BBFF-9140-5678-E18FB633C749}"/>
              </a:ext>
            </a:extLst>
          </p:cNvPr>
          <p:cNvPicPr>
            <a:picLocks noChangeAspect="1"/>
          </p:cNvPicPr>
          <p:nvPr/>
        </p:nvPicPr>
        <p:blipFill>
          <a:blip r:embed="rId6">
            <a:extLst>
              <a:ext uri="{28A0092B-C50C-407E-A947-70E740481C1C}">
                <a14:useLocalDpi xmlns:a14="http://schemas.microsoft.com/office/drawing/2010/main" val="0"/>
              </a:ext>
            </a:extLst>
          </a:blip>
          <a:srcRect l="3759" t="16642" r="3266" b="7839"/>
          <a:stretch/>
        </p:blipFill>
        <p:spPr>
          <a:xfrm>
            <a:off x="6129089" y="4182151"/>
            <a:ext cx="5590729" cy="2554320"/>
          </a:xfrm>
          <a:prstGeom prst="rect">
            <a:avLst/>
          </a:prstGeom>
        </p:spPr>
      </p:pic>
      <p:sp>
        <p:nvSpPr>
          <p:cNvPr id="12" name="TextBox 11">
            <a:extLst>
              <a:ext uri="{FF2B5EF4-FFF2-40B4-BE49-F238E27FC236}">
                <a16:creationId xmlns:a16="http://schemas.microsoft.com/office/drawing/2014/main" id="{7B6C930A-4264-2FC2-AE8D-B308FF821C77}"/>
              </a:ext>
            </a:extLst>
          </p:cNvPr>
          <p:cNvSpPr txBox="1"/>
          <p:nvPr/>
        </p:nvSpPr>
        <p:spPr>
          <a:xfrm>
            <a:off x="3834063" y="6127848"/>
            <a:ext cx="1636040" cy="369332"/>
          </a:xfrm>
          <a:prstGeom prst="rect">
            <a:avLst/>
          </a:prstGeom>
          <a:noFill/>
        </p:spPr>
        <p:txBody>
          <a:bodyPr wrap="square" rtlCol="0">
            <a:spAutoFit/>
          </a:bodyPr>
          <a:lstStyle/>
          <a:p>
            <a:r>
              <a:rPr lang="en-US" dirty="0"/>
              <a:t>KITCHEN</a:t>
            </a:r>
            <a:endParaRPr lang="en-CA" dirty="0"/>
          </a:p>
        </p:txBody>
      </p:sp>
      <p:sp>
        <p:nvSpPr>
          <p:cNvPr id="13" name="TextBox 12">
            <a:extLst>
              <a:ext uri="{FF2B5EF4-FFF2-40B4-BE49-F238E27FC236}">
                <a16:creationId xmlns:a16="http://schemas.microsoft.com/office/drawing/2014/main" id="{A8F844D0-276F-452B-E2C6-26989646227A}"/>
              </a:ext>
            </a:extLst>
          </p:cNvPr>
          <p:cNvSpPr txBox="1"/>
          <p:nvPr/>
        </p:nvSpPr>
        <p:spPr>
          <a:xfrm>
            <a:off x="2374694" y="1016851"/>
            <a:ext cx="2003076" cy="369332"/>
          </a:xfrm>
          <a:prstGeom prst="rect">
            <a:avLst/>
          </a:prstGeom>
          <a:noFill/>
        </p:spPr>
        <p:txBody>
          <a:bodyPr wrap="square" rtlCol="0">
            <a:spAutoFit/>
          </a:bodyPr>
          <a:lstStyle/>
          <a:p>
            <a:r>
              <a:rPr lang="en-US" dirty="0"/>
              <a:t>WASHROOM AREA</a:t>
            </a:r>
            <a:endParaRPr lang="en-CA" dirty="0"/>
          </a:p>
        </p:txBody>
      </p:sp>
      <p:sp>
        <p:nvSpPr>
          <p:cNvPr id="14" name="TextBox 13">
            <a:extLst>
              <a:ext uri="{FF2B5EF4-FFF2-40B4-BE49-F238E27FC236}">
                <a16:creationId xmlns:a16="http://schemas.microsoft.com/office/drawing/2014/main" id="{F08D034F-6DB6-49A4-5058-59476F61B8BD}"/>
              </a:ext>
            </a:extLst>
          </p:cNvPr>
          <p:cNvSpPr txBox="1"/>
          <p:nvPr/>
        </p:nvSpPr>
        <p:spPr>
          <a:xfrm>
            <a:off x="6195793" y="6340583"/>
            <a:ext cx="1636040" cy="369332"/>
          </a:xfrm>
          <a:prstGeom prst="rect">
            <a:avLst/>
          </a:prstGeom>
          <a:noFill/>
        </p:spPr>
        <p:txBody>
          <a:bodyPr wrap="square" rtlCol="0">
            <a:spAutoFit/>
          </a:bodyPr>
          <a:lstStyle/>
          <a:p>
            <a:r>
              <a:rPr lang="en-US" dirty="0"/>
              <a:t>ENTRANCE</a:t>
            </a:r>
            <a:endParaRPr lang="en-CA" dirty="0"/>
          </a:p>
        </p:txBody>
      </p:sp>
      <p:sp>
        <p:nvSpPr>
          <p:cNvPr id="17" name="TextBox 16">
            <a:extLst>
              <a:ext uri="{FF2B5EF4-FFF2-40B4-BE49-F238E27FC236}">
                <a16:creationId xmlns:a16="http://schemas.microsoft.com/office/drawing/2014/main" id="{5F64F9F5-1216-DAE8-1CE0-883E4E2E5AB0}"/>
              </a:ext>
            </a:extLst>
          </p:cNvPr>
          <p:cNvSpPr txBox="1"/>
          <p:nvPr/>
        </p:nvSpPr>
        <p:spPr>
          <a:xfrm>
            <a:off x="8962295" y="1855594"/>
            <a:ext cx="2418662" cy="646331"/>
          </a:xfrm>
          <a:prstGeom prst="rect">
            <a:avLst/>
          </a:prstGeom>
          <a:noFill/>
        </p:spPr>
        <p:txBody>
          <a:bodyPr wrap="square" rtlCol="0">
            <a:spAutoFit/>
          </a:bodyPr>
          <a:lstStyle/>
          <a:p>
            <a:r>
              <a:rPr lang="en-US" dirty="0"/>
              <a:t>ASSEMBLY HALL &amp; STAGE AREA</a:t>
            </a:r>
            <a:endParaRPr lang="en-CA" dirty="0"/>
          </a:p>
        </p:txBody>
      </p:sp>
      <p:sp>
        <p:nvSpPr>
          <p:cNvPr id="15" name="Rectangle 14">
            <a:extLst>
              <a:ext uri="{FF2B5EF4-FFF2-40B4-BE49-F238E27FC236}">
                <a16:creationId xmlns:a16="http://schemas.microsoft.com/office/drawing/2014/main" id="{2D0E9062-A3DE-D7B2-FFF4-4C8B5FF17855}"/>
              </a:ext>
            </a:extLst>
          </p:cNvPr>
          <p:cNvSpPr/>
          <p:nvPr/>
        </p:nvSpPr>
        <p:spPr>
          <a:xfrm>
            <a:off x="709586" y="3933646"/>
            <a:ext cx="4932089" cy="182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1A60B685-6BFE-9C9F-6DD8-F1DC2BFCDC8A}"/>
              </a:ext>
            </a:extLst>
          </p:cNvPr>
          <p:cNvSpPr/>
          <p:nvPr/>
        </p:nvSpPr>
        <p:spPr>
          <a:xfrm>
            <a:off x="1440609" y="3746593"/>
            <a:ext cx="4244196" cy="25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6101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7" name="Text Placeholder 6">
            <a:extLst>
              <a:ext uri="{FF2B5EF4-FFF2-40B4-BE49-F238E27FC236}">
                <a16:creationId xmlns:a16="http://schemas.microsoft.com/office/drawing/2014/main" id="{AE79C02E-7BC1-DDAD-40A6-5A1141965AB6}"/>
              </a:ext>
            </a:extLst>
          </p:cNvPr>
          <p:cNvSpPr>
            <a:spLocks noGrp="1"/>
          </p:cNvSpPr>
          <p:nvPr>
            <p:ph type="body" sz="half" idx="2"/>
          </p:nvPr>
        </p:nvSpPr>
        <p:spPr>
          <a:xfrm>
            <a:off x="6898614" y="2079079"/>
            <a:ext cx="4600397" cy="3277925"/>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285750" indent="-285750">
              <a:buFont typeface="Arial" panose="020B0604020202020204" pitchFamily="34" charset="0"/>
              <a:buChar char="•"/>
            </a:pPr>
            <a:endParaRPr lang="en-US" sz="500" dirty="0"/>
          </a:p>
          <a:p>
            <a:pPr marL="285750" indent="-285750">
              <a:buFont typeface="Arial" panose="020B0604020202020204" pitchFamily="34" charset="0"/>
              <a:buChar char="•"/>
            </a:pPr>
            <a:r>
              <a:rPr lang="en-US" dirty="0"/>
              <a:t>Belwood Hall Town Hall Meeting</a:t>
            </a:r>
          </a:p>
          <a:p>
            <a:pPr marL="285750" indent="-285750">
              <a:buFont typeface="Arial" panose="020B0604020202020204" pitchFamily="34" charset="0"/>
              <a:buChar char="•"/>
            </a:pPr>
            <a:r>
              <a:rPr lang="en-US" dirty="0"/>
              <a:t>Fergus Lions Club </a:t>
            </a:r>
          </a:p>
          <a:p>
            <a:pPr marL="285750" indent="-285750">
              <a:buFont typeface="Arial" panose="020B0604020202020204" pitchFamily="34" charset="0"/>
              <a:buChar char="•"/>
            </a:pPr>
            <a:r>
              <a:rPr lang="en-US" dirty="0"/>
              <a:t>County Joint Accessibility Committee</a:t>
            </a:r>
          </a:p>
          <a:p>
            <a:pPr marL="285750" indent="-285750">
              <a:buFont typeface="Arial" panose="020B0604020202020204" pitchFamily="34" charset="0"/>
              <a:buChar char="•"/>
            </a:pPr>
            <a:r>
              <a:rPr lang="en-US" dirty="0"/>
              <a:t>HCAC (Healthy Community Advisory Committee)</a:t>
            </a:r>
          </a:p>
          <a:p>
            <a:pPr marL="285750" indent="-285750">
              <a:buFont typeface="Arial" panose="020B0604020202020204" pitchFamily="34" charset="0"/>
              <a:buChar char="•"/>
            </a:pPr>
            <a:r>
              <a:rPr lang="en-US" dirty="0"/>
              <a:t>DEI (Diversity Equity Inclusion)</a:t>
            </a:r>
          </a:p>
          <a:p>
            <a:pPr marL="285750" indent="-285750">
              <a:buFont typeface="Arial" panose="020B0604020202020204" pitchFamily="34" charset="0"/>
              <a:buChar char="•"/>
            </a:pPr>
            <a:r>
              <a:rPr lang="en-US" dirty="0"/>
              <a:t>Community Services – Team Meeting</a:t>
            </a:r>
          </a:p>
          <a:p>
            <a:pPr marL="285750" indent="-285750">
              <a:buFont typeface="Arial" panose="020B0604020202020204" pitchFamily="34" charset="0"/>
              <a:buChar char="•"/>
            </a:pPr>
            <a:r>
              <a:rPr lang="en-US" dirty="0"/>
              <a:t>Township Interdepartmental Meeting</a:t>
            </a:r>
          </a:p>
          <a:p>
            <a:pPr marL="285750" indent="-285750">
              <a:buFont typeface="Arial" panose="020B0604020202020204" pitchFamily="34" charset="0"/>
              <a:buChar char="•"/>
            </a:pPr>
            <a:r>
              <a:rPr lang="en-US" dirty="0"/>
              <a:t>Connect CW – Online Platform</a:t>
            </a:r>
          </a:p>
          <a:p>
            <a:pPr marL="285750" indent="-285750">
              <a:buFont typeface="Arial" panose="020B0604020202020204" pitchFamily="34" charset="0"/>
              <a:buChar char="•"/>
            </a:pPr>
            <a:r>
              <a:rPr lang="en-US" dirty="0"/>
              <a:t>Belwood Community Meeting</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774469" y="498248"/>
            <a:ext cx="9029255" cy="400110"/>
          </a:xfrm>
          <a:prstGeom prst="rect">
            <a:avLst/>
          </a:prstGeom>
          <a:noFill/>
        </p:spPr>
        <p:txBody>
          <a:bodyPr wrap="square" rtlCol="0">
            <a:spAutoFit/>
          </a:bodyPr>
          <a:lstStyle/>
          <a:p>
            <a:r>
              <a:rPr lang="en-US" sz="2000" b="1" dirty="0">
                <a:solidFill>
                  <a:srgbClr val="0078AE"/>
                </a:solidFill>
              </a:rPr>
              <a:t>Community Engagement</a:t>
            </a:r>
            <a:endParaRPr lang="en-CA" sz="2000" b="1" dirty="0">
              <a:solidFill>
                <a:srgbClr val="0078AE"/>
              </a:solidFill>
            </a:endParaRPr>
          </a:p>
        </p:txBody>
      </p:sp>
      <p:pic>
        <p:nvPicPr>
          <p:cNvPr id="1026" name="Picture 2" descr="Community Engagement Learning ...">
            <a:extLst>
              <a:ext uri="{FF2B5EF4-FFF2-40B4-BE49-F238E27FC236}">
                <a16:creationId xmlns:a16="http://schemas.microsoft.com/office/drawing/2014/main" id="{ABEBAF87-D3F2-64B4-FE64-FF5A0C934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08" y="1957836"/>
            <a:ext cx="5088667" cy="3811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5">
            <a:extLst>
              <a:ext uri="{FF2B5EF4-FFF2-40B4-BE49-F238E27FC236}">
                <a16:creationId xmlns:a16="http://schemas.microsoft.com/office/drawing/2014/main" id="{DF9A14F5-51E4-E13A-B87A-046826CFA5B8}"/>
              </a:ext>
            </a:extLst>
          </p:cNvPr>
          <p:cNvSpPr txBox="1">
            <a:spLocks/>
          </p:cNvSpPr>
          <p:nvPr/>
        </p:nvSpPr>
        <p:spPr>
          <a:xfrm>
            <a:off x="6898614" y="1647547"/>
            <a:ext cx="4600398" cy="5003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2400" b="1" dirty="0"/>
              <a:t>Engagement Sessions</a:t>
            </a:r>
            <a:endParaRPr lang="en-CA" sz="2400" b="1" dirty="0"/>
          </a:p>
        </p:txBody>
      </p:sp>
      <p:sp>
        <p:nvSpPr>
          <p:cNvPr id="6" name="Slide Number Placeholder 4">
            <a:extLst>
              <a:ext uri="{FF2B5EF4-FFF2-40B4-BE49-F238E27FC236}">
                <a16:creationId xmlns:a16="http://schemas.microsoft.com/office/drawing/2014/main" id="{08F58B1A-B96B-6167-4117-7572CB08C6F3}"/>
              </a:ext>
            </a:extLst>
          </p:cNvPr>
          <p:cNvSpPr txBox="1">
            <a:spLocks/>
          </p:cNvSpPr>
          <p:nvPr/>
        </p:nvSpPr>
        <p:spPr>
          <a:xfrm>
            <a:off x="165100" y="6362616"/>
            <a:ext cx="3668963" cy="5003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6284F59-2E8F-4658-90FC-53479895C07E}" type="slidenum">
              <a:rPr lang="en-CA" smtClean="0"/>
              <a:pPr algn="l"/>
              <a:t>6</a:t>
            </a:fld>
            <a:r>
              <a:rPr lang="en-CA"/>
              <a:t> | Belwood Hall Renovation</a:t>
            </a:r>
            <a:endParaRPr lang="en-CA" dirty="0"/>
          </a:p>
        </p:txBody>
      </p:sp>
    </p:spTree>
    <p:extLst>
      <p:ext uri="{BB962C8B-B14F-4D97-AF65-F5344CB8AC3E}">
        <p14:creationId xmlns:p14="http://schemas.microsoft.com/office/powerpoint/2010/main" val="1718683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8D254-795A-D9CD-DF7C-9F8B783593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79948F-3DEA-3F1B-98B5-AB1FD1081673}"/>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256B7AFC-3BC0-D98C-A45F-BD1745649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8" name="Rectangle 7">
            <a:extLst>
              <a:ext uri="{FF2B5EF4-FFF2-40B4-BE49-F238E27FC236}">
                <a16:creationId xmlns:a16="http://schemas.microsoft.com/office/drawing/2014/main" id="{694DFD3A-FC61-FD6B-2586-D17F496F6B36}"/>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74737D2-8066-6C7A-0F8D-3CC3B98B71D1}"/>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Community Feeback</a:t>
            </a:r>
            <a:endParaRPr lang="en-CA" sz="2000" b="1" dirty="0">
              <a:solidFill>
                <a:srgbClr val="0078AE"/>
              </a:solidFill>
            </a:endParaRPr>
          </a:p>
        </p:txBody>
      </p:sp>
      <p:sp>
        <p:nvSpPr>
          <p:cNvPr id="15" name="Cloud 14">
            <a:extLst>
              <a:ext uri="{FF2B5EF4-FFF2-40B4-BE49-F238E27FC236}">
                <a16:creationId xmlns:a16="http://schemas.microsoft.com/office/drawing/2014/main" id="{09076A25-3D70-5F35-6A22-874F4C0C4DFA}"/>
              </a:ext>
            </a:extLst>
          </p:cNvPr>
          <p:cNvSpPr/>
          <p:nvPr/>
        </p:nvSpPr>
        <p:spPr>
          <a:xfrm>
            <a:off x="3899140" y="1253225"/>
            <a:ext cx="2113473" cy="111692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16" name="Cloud 15">
            <a:extLst>
              <a:ext uri="{FF2B5EF4-FFF2-40B4-BE49-F238E27FC236}">
                <a16:creationId xmlns:a16="http://schemas.microsoft.com/office/drawing/2014/main" id="{CFE12591-1E32-C077-3916-00E16D432A16}"/>
              </a:ext>
            </a:extLst>
          </p:cNvPr>
          <p:cNvSpPr/>
          <p:nvPr/>
        </p:nvSpPr>
        <p:spPr>
          <a:xfrm>
            <a:off x="650249" y="4011964"/>
            <a:ext cx="2820837" cy="141056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7" name="Cloud 16">
            <a:extLst>
              <a:ext uri="{FF2B5EF4-FFF2-40B4-BE49-F238E27FC236}">
                <a16:creationId xmlns:a16="http://schemas.microsoft.com/office/drawing/2014/main" id="{F0CC7431-7177-38CD-3A60-E4ECA9C2DB5A}"/>
              </a:ext>
            </a:extLst>
          </p:cNvPr>
          <p:cNvSpPr/>
          <p:nvPr/>
        </p:nvSpPr>
        <p:spPr>
          <a:xfrm>
            <a:off x="3784299" y="4887940"/>
            <a:ext cx="2113473" cy="114453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18" name="Cloud 17">
            <a:extLst>
              <a:ext uri="{FF2B5EF4-FFF2-40B4-BE49-F238E27FC236}">
                <a16:creationId xmlns:a16="http://schemas.microsoft.com/office/drawing/2014/main" id="{4414EC04-D9DB-E97F-83FB-493F73B9AC25}"/>
              </a:ext>
            </a:extLst>
          </p:cNvPr>
          <p:cNvSpPr/>
          <p:nvPr/>
        </p:nvSpPr>
        <p:spPr>
          <a:xfrm>
            <a:off x="6871253" y="4771679"/>
            <a:ext cx="2000071" cy="122487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9" name="Cloud 18">
            <a:extLst>
              <a:ext uri="{FF2B5EF4-FFF2-40B4-BE49-F238E27FC236}">
                <a16:creationId xmlns:a16="http://schemas.microsoft.com/office/drawing/2014/main" id="{C3C3C4BC-CCA6-7EBF-E991-BBE4C800BFD9}"/>
              </a:ext>
            </a:extLst>
          </p:cNvPr>
          <p:cNvSpPr/>
          <p:nvPr/>
        </p:nvSpPr>
        <p:spPr>
          <a:xfrm>
            <a:off x="8992093" y="2464967"/>
            <a:ext cx="3015877" cy="1390969"/>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20" name="Cloud 19">
            <a:extLst>
              <a:ext uri="{FF2B5EF4-FFF2-40B4-BE49-F238E27FC236}">
                <a16:creationId xmlns:a16="http://schemas.microsoft.com/office/drawing/2014/main" id="{5EE83215-D2A1-4EA3-2A54-B9AF98F48091}"/>
              </a:ext>
            </a:extLst>
          </p:cNvPr>
          <p:cNvSpPr/>
          <p:nvPr/>
        </p:nvSpPr>
        <p:spPr>
          <a:xfrm>
            <a:off x="6478437" y="1473882"/>
            <a:ext cx="2392887" cy="127260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21" name="Rectangle 20">
            <a:extLst>
              <a:ext uri="{FF2B5EF4-FFF2-40B4-BE49-F238E27FC236}">
                <a16:creationId xmlns:a16="http://schemas.microsoft.com/office/drawing/2014/main" id="{2D57EDF4-5E10-654C-BB09-83FDFB77C88A}"/>
              </a:ext>
            </a:extLst>
          </p:cNvPr>
          <p:cNvSpPr/>
          <p:nvPr/>
        </p:nvSpPr>
        <p:spPr>
          <a:xfrm>
            <a:off x="4822166" y="3429000"/>
            <a:ext cx="2510287" cy="7345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B902E5FB-AEC9-A9C6-CA3D-7815827BD78D}"/>
              </a:ext>
            </a:extLst>
          </p:cNvPr>
          <p:cNvSpPr txBox="1"/>
          <p:nvPr/>
        </p:nvSpPr>
        <p:spPr>
          <a:xfrm>
            <a:off x="5003055" y="3525498"/>
            <a:ext cx="2219419" cy="523220"/>
          </a:xfrm>
          <a:prstGeom prst="rect">
            <a:avLst/>
          </a:prstGeom>
          <a:noFill/>
        </p:spPr>
        <p:txBody>
          <a:bodyPr wrap="square" rtlCol="0">
            <a:spAutoFit/>
          </a:bodyPr>
          <a:lstStyle/>
          <a:p>
            <a:r>
              <a:rPr lang="en-US" sz="2800" b="1" dirty="0">
                <a:ln w="10160">
                  <a:solidFill>
                    <a:schemeClr val="tx1"/>
                  </a:solidFill>
                  <a:prstDash val="solid"/>
                </a:ln>
                <a:solidFill>
                  <a:srgbClr val="FFFFFF"/>
                </a:solidFill>
                <a:effectLst>
                  <a:outerShdw blurRad="38100" dist="22860" dir="5400000" algn="tl" rotWithShape="0">
                    <a:srgbClr val="000000">
                      <a:alpha val="30000"/>
                    </a:srgbClr>
                  </a:outerShdw>
                </a:effectLst>
              </a:rPr>
              <a:t>COMMUNITY</a:t>
            </a:r>
            <a:endParaRPr lang="en-CA" sz="2800" b="1" dirty="0">
              <a:ln w="10160">
                <a:solidFill>
                  <a:schemeClr val="tx1"/>
                </a:solidFill>
                <a:prstDash val="solid"/>
              </a:ln>
              <a:solidFill>
                <a:srgbClr val="FFFFFF"/>
              </a:solidFill>
              <a:effectLst>
                <a:outerShdw blurRad="38100" dist="22860" dir="5400000" algn="tl" rotWithShape="0">
                  <a:srgbClr val="000000">
                    <a:alpha val="30000"/>
                  </a:srgbClr>
                </a:outerShdw>
              </a:effectLst>
            </a:endParaRPr>
          </a:p>
        </p:txBody>
      </p:sp>
      <p:sp>
        <p:nvSpPr>
          <p:cNvPr id="24" name="TextBox 23">
            <a:extLst>
              <a:ext uri="{FF2B5EF4-FFF2-40B4-BE49-F238E27FC236}">
                <a16:creationId xmlns:a16="http://schemas.microsoft.com/office/drawing/2014/main" id="{2C76D10D-52FF-2C14-AA72-65E808DF6575}"/>
              </a:ext>
            </a:extLst>
          </p:cNvPr>
          <p:cNvSpPr txBox="1"/>
          <p:nvPr/>
        </p:nvSpPr>
        <p:spPr>
          <a:xfrm>
            <a:off x="6836906" y="1905625"/>
            <a:ext cx="1643332" cy="369332"/>
          </a:xfrm>
          <a:prstGeom prst="rect">
            <a:avLst/>
          </a:prstGeom>
          <a:noFill/>
        </p:spPr>
        <p:txBody>
          <a:bodyPr wrap="square">
            <a:spAutoFit/>
          </a:bodyPr>
          <a:lstStyle/>
          <a:p>
            <a:r>
              <a:rPr lang="en-US" dirty="0"/>
              <a:t>Program Space</a:t>
            </a:r>
          </a:p>
        </p:txBody>
      </p:sp>
      <p:sp>
        <p:nvSpPr>
          <p:cNvPr id="25" name="Cloud 24">
            <a:extLst>
              <a:ext uri="{FF2B5EF4-FFF2-40B4-BE49-F238E27FC236}">
                <a16:creationId xmlns:a16="http://schemas.microsoft.com/office/drawing/2014/main" id="{96768CB2-C477-4976-AC66-0E43C9053335}"/>
              </a:ext>
            </a:extLst>
          </p:cNvPr>
          <p:cNvSpPr/>
          <p:nvPr/>
        </p:nvSpPr>
        <p:spPr>
          <a:xfrm>
            <a:off x="9353729" y="4080942"/>
            <a:ext cx="2113473" cy="127260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27" name="TextBox 26">
            <a:extLst>
              <a:ext uri="{FF2B5EF4-FFF2-40B4-BE49-F238E27FC236}">
                <a16:creationId xmlns:a16="http://schemas.microsoft.com/office/drawing/2014/main" id="{85918194-4E2E-68AF-508F-7D54E741C5C1}"/>
              </a:ext>
            </a:extLst>
          </p:cNvPr>
          <p:cNvSpPr txBox="1"/>
          <p:nvPr/>
        </p:nvSpPr>
        <p:spPr>
          <a:xfrm>
            <a:off x="7294510" y="5168883"/>
            <a:ext cx="1212011" cy="369332"/>
          </a:xfrm>
          <a:prstGeom prst="rect">
            <a:avLst/>
          </a:prstGeom>
          <a:noFill/>
        </p:spPr>
        <p:txBody>
          <a:bodyPr wrap="square">
            <a:spAutoFit/>
          </a:bodyPr>
          <a:lstStyle/>
          <a:p>
            <a:r>
              <a:rPr lang="en-US" dirty="0"/>
              <a:t>AV Update</a:t>
            </a:r>
          </a:p>
        </p:txBody>
      </p:sp>
      <p:sp>
        <p:nvSpPr>
          <p:cNvPr id="29" name="TextBox 28">
            <a:extLst>
              <a:ext uri="{FF2B5EF4-FFF2-40B4-BE49-F238E27FC236}">
                <a16:creationId xmlns:a16="http://schemas.microsoft.com/office/drawing/2014/main" id="{928502D8-D42A-539E-6A6C-017A092D0B3D}"/>
              </a:ext>
            </a:extLst>
          </p:cNvPr>
          <p:cNvSpPr txBox="1"/>
          <p:nvPr/>
        </p:nvSpPr>
        <p:spPr>
          <a:xfrm>
            <a:off x="4444222" y="1582460"/>
            <a:ext cx="1453550" cy="369332"/>
          </a:xfrm>
          <a:prstGeom prst="rect">
            <a:avLst/>
          </a:prstGeom>
          <a:noFill/>
        </p:spPr>
        <p:txBody>
          <a:bodyPr wrap="square">
            <a:spAutoFit/>
          </a:bodyPr>
          <a:lstStyle/>
          <a:p>
            <a:r>
              <a:rPr lang="en-US" dirty="0"/>
              <a:t>Storage</a:t>
            </a:r>
          </a:p>
        </p:txBody>
      </p:sp>
      <p:sp>
        <p:nvSpPr>
          <p:cNvPr id="31" name="TextBox 30">
            <a:extLst>
              <a:ext uri="{FF2B5EF4-FFF2-40B4-BE49-F238E27FC236}">
                <a16:creationId xmlns:a16="http://schemas.microsoft.com/office/drawing/2014/main" id="{3836A769-5F14-A1A2-92D8-B7C6F557A3C6}"/>
              </a:ext>
            </a:extLst>
          </p:cNvPr>
          <p:cNvSpPr txBox="1"/>
          <p:nvPr/>
        </p:nvSpPr>
        <p:spPr>
          <a:xfrm>
            <a:off x="4237726" y="5174055"/>
            <a:ext cx="1168879" cy="369332"/>
          </a:xfrm>
          <a:prstGeom prst="rect">
            <a:avLst/>
          </a:prstGeom>
          <a:noFill/>
        </p:spPr>
        <p:txBody>
          <a:bodyPr wrap="square">
            <a:spAutoFit/>
          </a:bodyPr>
          <a:lstStyle/>
          <a:p>
            <a:r>
              <a:rPr lang="en-US" dirty="0"/>
              <a:t>Accessible</a:t>
            </a:r>
          </a:p>
        </p:txBody>
      </p:sp>
      <p:sp>
        <p:nvSpPr>
          <p:cNvPr id="33" name="TextBox 32">
            <a:extLst>
              <a:ext uri="{FF2B5EF4-FFF2-40B4-BE49-F238E27FC236}">
                <a16:creationId xmlns:a16="http://schemas.microsoft.com/office/drawing/2014/main" id="{12EB261E-483C-E613-60DE-6CD3EE229A4F}"/>
              </a:ext>
            </a:extLst>
          </p:cNvPr>
          <p:cNvSpPr txBox="1"/>
          <p:nvPr/>
        </p:nvSpPr>
        <p:spPr>
          <a:xfrm>
            <a:off x="9980154" y="4471479"/>
            <a:ext cx="1074517" cy="646331"/>
          </a:xfrm>
          <a:prstGeom prst="rect">
            <a:avLst/>
          </a:prstGeom>
          <a:noFill/>
        </p:spPr>
        <p:txBody>
          <a:bodyPr wrap="square">
            <a:spAutoFit/>
          </a:bodyPr>
          <a:lstStyle/>
          <a:p>
            <a:r>
              <a:rPr lang="en-US" dirty="0"/>
              <a:t>Kitchen</a:t>
            </a:r>
          </a:p>
          <a:p>
            <a:r>
              <a:rPr lang="en-US" dirty="0"/>
              <a:t>Update</a:t>
            </a:r>
          </a:p>
        </p:txBody>
      </p:sp>
      <p:sp>
        <p:nvSpPr>
          <p:cNvPr id="35" name="TextBox 34">
            <a:extLst>
              <a:ext uri="{FF2B5EF4-FFF2-40B4-BE49-F238E27FC236}">
                <a16:creationId xmlns:a16="http://schemas.microsoft.com/office/drawing/2014/main" id="{4E2504F5-F90C-1B5C-C687-4D939D841BE3}"/>
              </a:ext>
            </a:extLst>
          </p:cNvPr>
          <p:cNvSpPr txBox="1"/>
          <p:nvPr/>
        </p:nvSpPr>
        <p:spPr>
          <a:xfrm>
            <a:off x="764548" y="4471479"/>
            <a:ext cx="2592237" cy="369332"/>
          </a:xfrm>
          <a:prstGeom prst="rect">
            <a:avLst/>
          </a:prstGeom>
          <a:noFill/>
        </p:spPr>
        <p:txBody>
          <a:bodyPr wrap="square">
            <a:spAutoFit/>
          </a:bodyPr>
          <a:lstStyle/>
          <a:p>
            <a:r>
              <a:rPr lang="en-US" dirty="0"/>
              <a:t>Loop – Hearing assistant</a:t>
            </a:r>
          </a:p>
        </p:txBody>
      </p:sp>
      <p:sp>
        <p:nvSpPr>
          <p:cNvPr id="37" name="TextBox 36">
            <a:extLst>
              <a:ext uri="{FF2B5EF4-FFF2-40B4-BE49-F238E27FC236}">
                <a16:creationId xmlns:a16="http://schemas.microsoft.com/office/drawing/2014/main" id="{F652AE90-2065-71E9-A545-C854B4A6E54F}"/>
              </a:ext>
            </a:extLst>
          </p:cNvPr>
          <p:cNvSpPr txBox="1"/>
          <p:nvPr/>
        </p:nvSpPr>
        <p:spPr>
          <a:xfrm>
            <a:off x="9306124" y="2903968"/>
            <a:ext cx="2510287" cy="369332"/>
          </a:xfrm>
          <a:prstGeom prst="rect">
            <a:avLst/>
          </a:prstGeom>
          <a:noFill/>
        </p:spPr>
        <p:txBody>
          <a:bodyPr wrap="square">
            <a:spAutoFit/>
          </a:bodyPr>
          <a:lstStyle/>
          <a:p>
            <a:r>
              <a:rPr lang="en-US" dirty="0"/>
              <a:t>Public Washroom Access</a:t>
            </a:r>
          </a:p>
        </p:txBody>
      </p:sp>
      <p:sp>
        <p:nvSpPr>
          <p:cNvPr id="38" name="Cloud 37">
            <a:extLst>
              <a:ext uri="{FF2B5EF4-FFF2-40B4-BE49-F238E27FC236}">
                <a16:creationId xmlns:a16="http://schemas.microsoft.com/office/drawing/2014/main" id="{03D9C8FE-A0EA-75B7-697D-A4266943D86E}"/>
              </a:ext>
            </a:extLst>
          </p:cNvPr>
          <p:cNvSpPr/>
          <p:nvPr/>
        </p:nvSpPr>
        <p:spPr>
          <a:xfrm>
            <a:off x="266926" y="2162575"/>
            <a:ext cx="3632214" cy="1390969"/>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a:solidFill>
                  <a:schemeClr val="tx1"/>
                </a:solidFill>
              </a:rPr>
              <a:t>Water bottle fill station</a:t>
            </a:r>
          </a:p>
        </p:txBody>
      </p:sp>
      <p:cxnSp>
        <p:nvCxnSpPr>
          <p:cNvPr id="44" name="Straight Arrow Connector 43">
            <a:extLst>
              <a:ext uri="{FF2B5EF4-FFF2-40B4-BE49-F238E27FC236}">
                <a16:creationId xmlns:a16="http://schemas.microsoft.com/office/drawing/2014/main" id="{96C91501-10FA-6563-6927-81BDD4B62DC4}"/>
              </a:ext>
            </a:extLst>
          </p:cNvPr>
          <p:cNvCxnSpPr>
            <a:cxnSpLocks/>
          </p:cNvCxnSpPr>
          <p:nvPr/>
        </p:nvCxnSpPr>
        <p:spPr>
          <a:xfrm>
            <a:off x="5097851" y="2370145"/>
            <a:ext cx="241607" cy="13275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FAA9DB7-045C-AFE4-EBFC-E0F18B17BDC8}"/>
              </a:ext>
            </a:extLst>
          </p:cNvPr>
          <p:cNvCxnSpPr>
            <a:cxnSpLocks/>
          </p:cNvCxnSpPr>
          <p:nvPr/>
        </p:nvCxnSpPr>
        <p:spPr>
          <a:xfrm flipV="1">
            <a:off x="3514726" y="4080942"/>
            <a:ext cx="1385078" cy="3886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67F96BC-1DB4-4673-DDB8-0427939B9BB5}"/>
              </a:ext>
            </a:extLst>
          </p:cNvPr>
          <p:cNvCxnSpPr>
            <a:cxnSpLocks/>
          </p:cNvCxnSpPr>
          <p:nvPr/>
        </p:nvCxnSpPr>
        <p:spPr>
          <a:xfrm flipH="1">
            <a:off x="4965040" y="4080942"/>
            <a:ext cx="32387" cy="6907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FF9BA33-01AB-CFB7-FBB9-CAB2EA240759}"/>
              </a:ext>
            </a:extLst>
          </p:cNvPr>
          <p:cNvCxnSpPr>
            <a:cxnSpLocks/>
          </p:cNvCxnSpPr>
          <p:nvPr/>
        </p:nvCxnSpPr>
        <p:spPr>
          <a:xfrm>
            <a:off x="7047781" y="4080942"/>
            <a:ext cx="363926" cy="6907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48164C6-80DE-57E3-F0EC-6CA08D5F4E18}"/>
              </a:ext>
            </a:extLst>
          </p:cNvPr>
          <p:cNvCxnSpPr>
            <a:cxnSpLocks/>
          </p:cNvCxnSpPr>
          <p:nvPr/>
        </p:nvCxnSpPr>
        <p:spPr>
          <a:xfrm flipH="1">
            <a:off x="6478437" y="2704619"/>
            <a:ext cx="352200" cy="8489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131B5D4-982B-A781-5E5D-B39D6BA2CC7E}"/>
              </a:ext>
            </a:extLst>
          </p:cNvPr>
          <p:cNvCxnSpPr>
            <a:cxnSpLocks/>
            <a:stCxn id="22" idx="3"/>
          </p:cNvCxnSpPr>
          <p:nvPr/>
        </p:nvCxnSpPr>
        <p:spPr>
          <a:xfrm flipV="1">
            <a:off x="7222474" y="3253127"/>
            <a:ext cx="1679154" cy="5339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0C78614-E293-BA7F-891A-1DB3C9663F21}"/>
              </a:ext>
            </a:extLst>
          </p:cNvPr>
          <p:cNvCxnSpPr>
            <a:cxnSpLocks/>
          </p:cNvCxnSpPr>
          <p:nvPr/>
        </p:nvCxnSpPr>
        <p:spPr>
          <a:xfrm>
            <a:off x="7222474" y="3855936"/>
            <a:ext cx="2049259" cy="6541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A503133-3448-8B45-1F7A-01FAC8145B3C}"/>
              </a:ext>
            </a:extLst>
          </p:cNvPr>
          <p:cNvCxnSpPr>
            <a:cxnSpLocks/>
          </p:cNvCxnSpPr>
          <p:nvPr/>
        </p:nvCxnSpPr>
        <p:spPr>
          <a:xfrm>
            <a:off x="3356785" y="3334162"/>
            <a:ext cx="1608255" cy="2193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Cloud 63">
            <a:extLst>
              <a:ext uri="{FF2B5EF4-FFF2-40B4-BE49-F238E27FC236}">
                <a16:creationId xmlns:a16="http://schemas.microsoft.com/office/drawing/2014/main" id="{8EE12D85-60AB-FF7F-640D-C0EE4D53D8FC}"/>
              </a:ext>
            </a:extLst>
          </p:cNvPr>
          <p:cNvSpPr/>
          <p:nvPr/>
        </p:nvSpPr>
        <p:spPr>
          <a:xfrm>
            <a:off x="9214021" y="724452"/>
            <a:ext cx="2392887" cy="127260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65" name="TextBox 64">
            <a:extLst>
              <a:ext uri="{FF2B5EF4-FFF2-40B4-BE49-F238E27FC236}">
                <a16:creationId xmlns:a16="http://schemas.microsoft.com/office/drawing/2014/main" id="{5D554A6A-2C31-C91B-C313-5FFC7B250565}"/>
              </a:ext>
            </a:extLst>
          </p:cNvPr>
          <p:cNvSpPr txBox="1"/>
          <p:nvPr/>
        </p:nvSpPr>
        <p:spPr>
          <a:xfrm>
            <a:off x="9578210" y="1064572"/>
            <a:ext cx="1878404" cy="646331"/>
          </a:xfrm>
          <a:prstGeom prst="rect">
            <a:avLst/>
          </a:prstGeom>
          <a:noFill/>
        </p:spPr>
        <p:txBody>
          <a:bodyPr wrap="square">
            <a:spAutoFit/>
          </a:bodyPr>
          <a:lstStyle/>
          <a:p>
            <a:r>
              <a:rPr lang="en-US" dirty="0"/>
              <a:t>Ventilation &amp; </a:t>
            </a:r>
          </a:p>
          <a:p>
            <a:r>
              <a:rPr lang="en-US" dirty="0"/>
              <a:t>Air Conditioning</a:t>
            </a:r>
          </a:p>
        </p:txBody>
      </p:sp>
      <p:cxnSp>
        <p:nvCxnSpPr>
          <p:cNvPr id="66" name="Straight Arrow Connector 65">
            <a:extLst>
              <a:ext uri="{FF2B5EF4-FFF2-40B4-BE49-F238E27FC236}">
                <a16:creationId xmlns:a16="http://schemas.microsoft.com/office/drawing/2014/main" id="{14883B0D-793E-6DE1-3B3D-260504E44A6A}"/>
              </a:ext>
            </a:extLst>
          </p:cNvPr>
          <p:cNvCxnSpPr>
            <a:cxnSpLocks/>
          </p:cNvCxnSpPr>
          <p:nvPr/>
        </p:nvCxnSpPr>
        <p:spPr>
          <a:xfrm flipV="1">
            <a:off x="7211324" y="2028250"/>
            <a:ext cx="2493393" cy="15943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4">
            <a:extLst>
              <a:ext uri="{FF2B5EF4-FFF2-40B4-BE49-F238E27FC236}">
                <a16:creationId xmlns:a16="http://schemas.microsoft.com/office/drawing/2014/main" id="{BD2EF1B0-DE6A-51F3-833A-C39FA0BE19F5}"/>
              </a:ext>
            </a:extLst>
          </p:cNvPr>
          <p:cNvSpPr txBox="1">
            <a:spLocks/>
          </p:cNvSpPr>
          <p:nvPr/>
        </p:nvSpPr>
        <p:spPr>
          <a:xfrm>
            <a:off x="165100" y="6362616"/>
            <a:ext cx="3668963" cy="5003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6284F59-2E8F-4658-90FC-53479895C07E}" type="slidenum">
              <a:rPr lang="en-CA" smtClean="0"/>
              <a:pPr algn="l"/>
              <a:t>7</a:t>
            </a:fld>
            <a:r>
              <a:rPr lang="en-CA"/>
              <a:t> | Belwood Hall Renovation</a:t>
            </a:r>
            <a:endParaRPr lang="en-CA" dirty="0"/>
          </a:p>
        </p:txBody>
      </p:sp>
    </p:spTree>
    <p:extLst>
      <p:ext uri="{BB962C8B-B14F-4D97-AF65-F5344CB8AC3E}">
        <p14:creationId xmlns:p14="http://schemas.microsoft.com/office/powerpoint/2010/main" val="884754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68680-C19B-7C6A-FB81-BE0D71A6F2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D79790E-7C16-8276-9401-F9AEA1DC9F35}"/>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8E03BBA1-65E7-7ABA-23D6-09A92A0EF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8" name="Rectangle 7">
            <a:extLst>
              <a:ext uri="{FF2B5EF4-FFF2-40B4-BE49-F238E27FC236}">
                <a16:creationId xmlns:a16="http://schemas.microsoft.com/office/drawing/2014/main" id="{3E5B8D2D-3F4A-F1C5-F96B-2CEAD05FBD49}"/>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4149D362-62A0-AF1A-DB74-EEABC77245AF}"/>
              </a:ext>
            </a:extLst>
          </p:cNvPr>
          <p:cNvSpPr txBox="1"/>
          <p:nvPr/>
        </p:nvSpPr>
        <p:spPr>
          <a:xfrm>
            <a:off x="2717107" y="448146"/>
            <a:ext cx="9029255" cy="400110"/>
          </a:xfrm>
          <a:prstGeom prst="rect">
            <a:avLst/>
          </a:prstGeom>
          <a:noFill/>
        </p:spPr>
        <p:txBody>
          <a:bodyPr wrap="square" rtlCol="0">
            <a:spAutoFit/>
          </a:bodyPr>
          <a:lstStyle/>
          <a:p>
            <a:r>
              <a:rPr lang="en-US" sz="2000" b="1" dirty="0">
                <a:solidFill>
                  <a:srgbClr val="0078AE"/>
                </a:solidFill>
              </a:rPr>
              <a:t>Schematic Design</a:t>
            </a:r>
            <a:endParaRPr lang="en-CA" sz="2000" b="1" dirty="0">
              <a:solidFill>
                <a:srgbClr val="0078AE"/>
              </a:solidFill>
            </a:endParaRPr>
          </a:p>
        </p:txBody>
      </p:sp>
      <p:sp>
        <p:nvSpPr>
          <p:cNvPr id="16" name="Rectangle 15">
            <a:extLst>
              <a:ext uri="{FF2B5EF4-FFF2-40B4-BE49-F238E27FC236}">
                <a16:creationId xmlns:a16="http://schemas.microsoft.com/office/drawing/2014/main" id="{DF71D1D7-C708-3553-F734-683DD914FF28}"/>
              </a:ext>
            </a:extLst>
          </p:cNvPr>
          <p:cNvSpPr/>
          <p:nvPr/>
        </p:nvSpPr>
        <p:spPr>
          <a:xfrm>
            <a:off x="1591850" y="2967335"/>
            <a:ext cx="900830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rPr>
              <a:t>Schematic Design Images</a:t>
            </a:r>
            <a:endParaRPr lang="en-CA" sz="6600"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sp>
        <p:nvSpPr>
          <p:cNvPr id="3" name="Slide Number Placeholder 4">
            <a:extLst>
              <a:ext uri="{FF2B5EF4-FFF2-40B4-BE49-F238E27FC236}">
                <a16:creationId xmlns:a16="http://schemas.microsoft.com/office/drawing/2014/main" id="{5522644C-181B-9DE8-BF69-986B760C4DB4}"/>
              </a:ext>
            </a:extLst>
          </p:cNvPr>
          <p:cNvSpPr txBox="1">
            <a:spLocks/>
          </p:cNvSpPr>
          <p:nvPr/>
        </p:nvSpPr>
        <p:spPr>
          <a:xfrm>
            <a:off x="165100" y="6362616"/>
            <a:ext cx="3668963" cy="5003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6284F59-2E8F-4658-90FC-53479895C07E}" type="slidenum">
              <a:rPr lang="en-CA" smtClean="0"/>
              <a:pPr algn="l"/>
              <a:t>8</a:t>
            </a:fld>
            <a:r>
              <a:rPr lang="en-CA"/>
              <a:t> | Belwood Hall Renovation</a:t>
            </a:r>
            <a:endParaRPr lang="en-CA" dirty="0"/>
          </a:p>
        </p:txBody>
      </p:sp>
    </p:spTree>
    <p:extLst>
      <p:ext uri="{BB962C8B-B14F-4D97-AF65-F5344CB8AC3E}">
        <p14:creationId xmlns:p14="http://schemas.microsoft.com/office/powerpoint/2010/main" val="2213242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79E42-E321-6B88-BC5E-2E51F8CEDC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81043FF-FF54-1519-2E28-27E3A2B640F1}"/>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A38374C3-2E32-B918-B050-1508809CF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11" name="Text Placeholder 10">
            <a:extLst>
              <a:ext uri="{FF2B5EF4-FFF2-40B4-BE49-F238E27FC236}">
                <a16:creationId xmlns:a16="http://schemas.microsoft.com/office/drawing/2014/main" id="{5C9009F5-6447-7750-A32E-D4933E8BC0DD}"/>
              </a:ext>
            </a:extLst>
          </p:cNvPr>
          <p:cNvSpPr>
            <a:spLocks noGrp="1"/>
          </p:cNvSpPr>
          <p:nvPr>
            <p:ph type="body" sz="half" idx="2"/>
          </p:nvPr>
        </p:nvSpPr>
        <p:spPr>
          <a:xfrm>
            <a:off x="2163763" y="1932043"/>
            <a:ext cx="3932237" cy="3811588"/>
          </a:xfrm>
        </p:spPr>
        <p:txBody>
          <a:bodyPr/>
          <a:lstStyle/>
          <a:p>
            <a:pPr marL="285750" indent="-285750">
              <a:buFont typeface="Arial" panose="020B0604020202020204" pitchFamily="34" charset="0"/>
              <a:buChar char="•"/>
            </a:pPr>
            <a:r>
              <a:rPr lang="en-US" dirty="0"/>
              <a:t>Raised Floor</a:t>
            </a:r>
          </a:p>
          <a:p>
            <a:pPr marL="285750" indent="-285750">
              <a:buFont typeface="Arial" panose="020B0604020202020204" pitchFamily="34" charset="0"/>
              <a:buChar char="•"/>
            </a:pPr>
            <a:r>
              <a:rPr lang="en-US" dirty="0"/>
              <a:t>Universal washroom</a:t>
            </a:r>
          </a:p>
          <a:p>
            <a:pPr marL="285750" indent="-285750">
              <a:buFont typeface="Arial" panose="020B0604020202020204" pitchFamily="34" charset="0"/>
              <a:buChar char="•"/>
            </a:pPr>
            <a:r>
              <a:rPr lang="en-US" dirty="0"/>
              <a:t>Push button operators</a:t>
            </a:r>
          </a:p>
          <a:p>
            <a:pPr marL="742950" lvl="1" indent="-285750">
              <a:buFont typeface="Arial" panose="020B0604020202020204" pitchFamily="34" charset="0"/>
              <a:buChar char="•"/>
            </a:pPr>
            <a:r>
              <a:rPr lang="en-US" dirty="0"/>
              <a:t>Entrance Doors</a:t>
            </a:r>
          </a:p>
          <a:p>
            <a:pPr marL="742950" lvl="1" indent="-285750">
              <a:buFont typeface="Arial" panose="020B0604020202020204" pitchFamily="34" charset="0"/>
              <a:buChar char="•"/>
            </a:pPr>
            <a:r>
              <a:rPr lang="en-US" dirty="0"/>
              <a:t>Universal Washroom</a:t>
            </a:r>
          </a:p>
          <a:p>
            <a:pPr marL="285750" indent="-285750">
              <a:buFont typeface="Arial" panose="020B0604020202020204" pitchFamily="34" charset="0"/>
              <a:buChar char="•"/>
            </a:pPr>
            <a:r>
              <a:rPr lang="en-US" dirty="0"/>
              <a:t>Barrier free travel</a:t>
            </a:r>
          </a:p>
          <a:p>
            <a:pPr marL="285750" indent="-285750">
              <a:buFont typeface="Arial" panose="020B0604020202020204" pitchFamily="34" charset="0"/>
              <a:buChar char="•"/>
            </a:pPr>
            <a:r>
              <a:rPr lang="en-US" dirty="0"/>
              <a:t>Frosted glass</a:t>
            </a:r>
          </a:p>
          <a:p>
            <a:pPr marL="285750" indent="-285750">
              <a:buFont typeface="Arial" panose="020B0604020202020204" pitchFamily="34" charset="0"/>
              <a:buChar char="•"/>
            </a:pPr>
            <a:r>
              <a:rPr lang="en-US" dirty="0"/>
              <a:t>Water fill station</a:t>
            </a:r>
          </a:p>
          <a:p>
            <a:pPr marL="285750" indent="-285750">
              <a:buFont typeface="Arial" panose="020B0604020202020204" pitchFamily="34" charset="0"/>
              <a:buChar char="•"/>
            </a:pPr>
            <a:r>
              <a:rPr lang="en-US" dirty="0"/>
              <a:t>Ventilation</a:t>
            </a:r>
          </a:p>
          <a:p>
            <a:pPr marL="285750" indent="-285750">
              <a:buFont typeface="Arial" panose="020B0604020202020204" pitchFamily="34" charset="0"/>
              <a:buChar char="•"/>
            </a:pPr>
            <a:r>
              <a:rPr lang="en-US" dirty="0"/>
              <a:t>HVAC</a:t>
            </a:r>
          </a:p>
          <a:p>
            <a:pPr marL="285750" indent="-285750">
              <a:buFont typeface="Arial" panose="020B0604020202020204" pitchFamily="34" charset="0"/>
              <a:buChar char="•"/>
            </a:pPr>
            <a:endParaRPr lang="en-CA" dirty="0"/>
          </a:p>
        </p:txBody>
      </p:sp>
      <p:sp>
        <p:nvSpPr>
          <p:cNvPr id="5" name="Slide Number Placeholder 4">
            <a:extLst>
              <a:ext uri="{FF2B5EF4-FFF2-40B4-BE49-F238E27FC236}">
                <a16:creationId xmlns:a16="http://schemas.microsoft.com/office/drawing/2014/main" id="{0E600190-E9F5-31B9-6F49-50C74360DB59}"/>
              </a:ext>
            </a:extLst>
          </p:cNvPr>
          <p:cNvSpPr>
            <a:spLocks noGrp="1"/>
          </p:cNvSpPr>
          <p:nvPr>
            <p:ph type="sldNum" sz="quarter" idx="12"/>
          </p:nvPr>
        </p:nvSpPr>
        <p:spPr>
          <a:xfrm>
            <a:off x="165100" y="6334210"/>
            <a:ext cx="2743200" cy="365125"/>
          </a:xfrm>
        </p:spPr>
        <p:txBody>
          <a:bodyPr/>
          <a:lstStyle/>
          <a:p>
            <a:pPr algn="l"/>
            <a:fld id="{16284F59-2E8F-4658-90FC-53479895C07E}" type="slidenum">
              <a:rPr lang="en-CA" smtClean="0"/>
              <a:pPr algn="l"/>
              <a:t>9</a:t>
            </a:fld>
            <a:r>
              <a:rPr lang="en-CA" dirty="0"/>
              <a:t> | Belwood Hal Renovation</a:t>
            </a:r>
          </a:p>
        </p:txBody>
      </p:sp>
      <p:sp>
        <p:nvSpPr>
          <p:cNvPr id="8" name="Rectangle 7">
            <a:extLst>
              <a:ext uri="{FF2B5EF4-FFF2-40B4-BE49-F238E27FC236}">
                <a16:creationId xmlns:a16="http://schemas.microsoft.com/office/drawing/2014/main" id="{526296E4-2573-59F3-EE38-CAD76D41156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67C9D269-1484-1A64-8983-5F4088992381}"/>
              </a:ext>
            </a:extLst>
          </p:cNvPr>
          <p:cNvSpPr txBox="1"/>
          <p:nvPr/>
        </p:nvSpPr>
        <p:spPr>
          <a:xfrm>
            <a:off x="2724149" y="417565"/>
            <a:ext cx="9029255" cy="400110"/>
          </a:xfrm>
          <a:prstGeom prst="rect">
            <a:avLst/>
          </a:prstGeom>
          <a:noFill/>
        </p:spPr>
        <p:txBody>
          <a:bodyPr wrap="square" rtlCol="0">
            <a:spAutoFit/>
          </a:bodyPr>
          <a:lstStyle/>
          <a:p>
            <a:r>
              <a:rPr lang="en-US" sz="2000" b="1" dirty="0">
                <a:solidFill>
                  <a:srgbClr val="0078AE"/>
                </a:solidFill>
              </a:rPr>
              <a:t>Schematic Design</a:t>
            </a:r>
            <a:endParaRPr lang="en-CA" sz="2000" b="1" dirty="0">
              <a:solidFill>
                <a:srgbClr val="0078AE"/>
              </a:solidFill>
            </a:endParaRPr>
          </a:p>
        </p:txBody>
      </p:sp>
      <p:pic>
        <p:nvPicPr>
          <p:cNvPr id="10" name="Picture 9" descr="A floor plan of a bathroom&#10;&#10;AI-generated content may be incorrect.">
            <a:extLst>
              <a:ext uri="{FF2B5EF4-FFF2-40B4-BE49-F238E27FC236}">
                <a16:creationId xmlns:a16="http://schemas.microsoft.com/office/drawing/2014/main" id="{D8C1F8C3-7AB5-E9EC-250F-2782801DC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210" y="337832"/>
            <a:ext cx="3669027" cy="6520168"/>
          </a:xfrm>
          <a:prstGeom prst="rect">
            <a:avLst/>
          </a:prstGeom>
        </p:spPr>
      </p:pic>
      <p:sp>
        <p:nvSpPr>
          <p:cNvPr id="3" name="Text Placeholder 5">
            <a:extLst>
              <a:ext uri="{FF2B5EF4-FFF2-40B4-BE49-F238E27FC236}">
                <a16:creationId xmlns:a16="http://schemas.microsoft.com/office/drawing/2014/main" id="{473841B4-B129-61B7-A73A-0CD7D2DDF7B7}"/>
              </a:ext>
            </a:extLst>
          </p:cNvPr>
          <p:cNvSpPr txBox="1">
            <a:spLocks/>
          </p:cNvSpPr>
          <p:nvPr/>
        </p:nvSpPr>
        <p:spPr>
          <a:xfrm>
            <a:off x="1744954" y="1488937"/>
            <a:ext cx="5157787" cy="500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t>Washroom Area</a:t>
            </a:r>
            <a:endParaRPr lang="en-CA" sz="2400" b="1" dirty="0"/>
          </a:p>
        </p:txBody>
      </p:sp>
    </p:spTree>
    <p:extLst>
      <p:ext uri="{BB962C8B-B14F-4D97-AF65-F5344CB8AC3E}">
        <p14:creationId xmlns:p14="http://schemas.microsoft.com/office/powerpoint/2010/main" val="1340819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5DC2FD02B1BC44A4BDB7114D4AFFA2" ma:contentTypeVersion="11" ma:contentTypeDescription="Create a new document." ma:contentTypeScope="" ma:versionID="5b7fda7b0f1bcc2a821919cafc1a5cc2">
  <xsd:schema xmlns:xsd="http://www.w3.org/2001/XMLSchema" xmlns:xs="http://www.w3.org/2001/XMLSchema" xmlns:p="http://schemas.microsoft.com/office/2006/metadata/properties" xmlns:ns2="dde067d3-6664-4625-bf27-3ee4ab856085" xmlns:ns3="d5e1c09b-cc86-49fa-8739-327c10238cc4" targetNamespace="http://schemas.microsoft.com/office/2006/metadata/properties" ma:root="true" ma:fieldsID="c88dbe84001a29a2a15f380abe56b738" ns2:_="" ns3:_="">
    <xsd:import namespace="dde067d3-6664-4625-bf27-3ee4ab856085"/>
    <xsd:import namespace="d5e1c09b-cc86-49fa-8739-327c10238c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e067d3-6664-4625-bf27-3ee4ab8560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23b643f-de72-45e5-a65e-4b4a65566f5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e1c09b-cc86-49fa-8739-327c10238cc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2544b9-53f6-4aa3-a358-d9c60f576c2b}" ma:internalName="TaxCatchAll" ma:showField="CatchAllData" ma:web="d5e1c09b-cc86-49fa-8739-327c10238c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5e1c09b-cc86-49fa-8739-327c10238cc4" xsi:nil="true"/>
    <lcf76f155ced4ddcb4097134ff3c332f xmlns="dde067d3-6664-4625-bf27-3ee4ab85608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0F4C15-5FA0-46CC-A4FC-DFD7A1C91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e067d3-6664-4625-bf27-3ee4ab856085"/>
    <ds:schemaRef ds:uri="d5e1c09b-cc86-49fa-8739-327c10238c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CE1A52-2823-4377-853E-78487A6F19FF}">
  <ds:schemaRefs>
    <ds:schemaRef ds:uri="http://schemas.microsoft.com/office/2006/metadata/properties"/>
    <ds:schemaRef ds:uri="http://schemas.microsoft.com/office/infopath/2007/PartnerControls"/>
    <ds:schemaRef ds:uri="7e31d1e6-16a7-4272-8ec2-9718282bbc18"/>
    <ds:schemaRef ds:uri="2ddafb70-7946-4303-819e-d480afce8a6c"/>
    <ds:schemaRef ds:uri="d5e1c09b-cc86-49fa-8739-327c10238cc4"/>
    <ds:schemaRef ds:uri="dde067d3-6664-4625-bf27-3ee4ab856085"/>
  </ds:schemaRefs>
</ds:datastoreItem>
</file>

<file path=customXml/itemProps3.xml><?xml version="1.0" encoding="utf-8"?>
<ds:datastoreItem xmlns:ds="http://schemas.openxmlformats.org/officeDocument/2006/customXml" ds:itemID="{1AF9CAD3-16F2-4696-85A7-9E0AC5EE1C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4301</TotalTime>
  <Words>817</Words>
  <Application>Microsoft Office PowerPoint</Application>
  <PresentationFormat>Widescreen</PresentationFormat>
  <Paragraphs>183</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Framework &amp; Social Media Policy</dc:title>
  <dc:creator>Hannah Barclay</dc:creator>
  <cp:lastModifiedBy>Mason Noble</cp:lastModifiedBy>
  <cp:revision>48</cp:revision>
  <dcterms:created xsi:type="dcterms:W3CDTF">2022-06-02T16:49:30Z</dcterms:created>
  <dcterms:modified xsi:type="dcterms:W3CDTF">2025-05-15T11:32:35Z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0x010100305DC2FD02B1BC44A4BDB7114D4AFFA2</vt:lpwstr>
  </property>
  <property fmtid="{D5CDD505-2E9C-101B-9397-08002B2CF9AE}" pid="3" name="MediaServiceImageTags">
    <vt:lpwstr/>
  </property>
</Properties>
</file>